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Lst>
  <p:sldIdLst>
    <p:sldId id="256" r:id="rId5"/>
    <p:sldId id="266" r:id="rId6"/>
    <p:sldId id="267" r:id="rId7"/>
    <p:sldId id="258" r:id="rId8"/>
    <p:sldId id="259" r:id="rId9"/>
    <p:sldId id="260" r:id="rId10"/>
    <p:sldId id="261" r:id="rId11"/>
    <p:sldId id="262" r:id="rId12"/>
    <p:sldId id="263" r:id="rId13"/>
    <p:sldId id="264" r:id="rId14"/>
    <p:sldId id="265"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A3A6DA-0F5A-485A-980C-6696DE6FFDD6}" v="68" dt="2023-05-16T06:42:23.567"/>
    <p1510:client id="{33F563DA-0698-E465-953A-805DC7FA1C78}" v="33" dt="2023-05-16T13:46:02.515"/>
    <p1510:client id="{3B5DC1DA-2B6E-9A13-3848-1BE3C49FE192}" v="122" dt="2023-05-16T07:03:01.813"/>
    <p1510:client id="{453CFB6D-DEE1-DCC0-19FD-4F6591511967}" v="28" dt="2023-05-16T15:09:55.086"/>
    <p1510:client id="{CF5A345C-6C69-F3A5-4018-F5429E5A4C4B}" v="10" dt="2023-05-16T13:49:28.080"/>
    <p1510:client id="{E3833AC2-755D-FC4D-0C3F-2FEF9DCF9E08}" v="1162" dt="2023-05-16T15:24:11.9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3821-597E-4B4F-8572-5DA1CB183565}"/>
              </a:ext>
            </a:extLst>
          </p:cNvPr>
          <p:cNvSpPr>
            <a:spLocks noGrp="1"/>
          </p:cNvSpPr>
          <p:nvPr>
            <p:ph type="ctrTitle"/>
          </p:nvPr>
        </p:nvSpPr>
        <p:spPr>
          <a:xfrm>
            <a:off x="548640" y="950976"/>
            <a:ext cx="6509385" cy="3556730"/>
          </a:xfrm>
        </p:spPr>
        <p:txBody>
          <a:bodyPr anchor="t">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F4C38D70-8FF5-47D7-A0DD-087A227BC94F}"/>
              </a:ext>
            </a:extLst>
          </p:cNvPr>
          <p:cNvSpPr>
            <a:spLocks noGrp="1"/>
          </p:cNvSpPr>
          <p:nvPr>
            <p:ph type="subTitle" idx="1"/>
          </p:nvPr>
        </p:nvSpPr>
        <p:spPr>
          <a:xfrm>
            <a:off x="576072" y="4572000"/>
            <a:ext cx="6481953" cy="1485900"/>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B5B485-516D-48B7-AF1D-69AEEA351A94}"/>
              </a:ext>
            </a:extLst>
          </p:cNvPr>
          <p:cNvSpPr>
            <a:spLocks noGrp="1"/>
          </p:cNvSpPr>
          <p:nvPr>
            <p:ph type="dt" sz="half" idx="10"/>
          </p:nvPr>
        </p:nvSpPr>
        <p:spPr/>
        <p:txBody>
          <a:bodyPr/>
          <a:lstStyle/>
          <a:p>
            <a:fld id="{4CDE23C7-78A4-413A-A84B-93D4CC0A9EB1}" type="datetimeFigureOut">
              <a:rPr lang="en-US" smtClean="0"/>
              <a:t>5/16/2023</a:t>
            </a:fld>
            <a:endParaRPr lang="en-US"/>
          </a:p>
        </p:txBody>
      </p:sp>
      <p:sp>
        <p:nvSpPr>
          <p:cNvPr id="5" name="Footer Placeholder 4">
            <a:extLst>
              <a:ext uri="{FF2B5EF4-FFF2-40B4-BE49-F238E27FC236}">
                <a16:creationId xmlns:a16="http://schemas.microsoft.com/office/drawing/2014/main" id="{1D614DDB-2831-4FF8-9DA7-0449659D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178F6-65BA-4964-80E2-DB6EA3355FBB}"/>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072036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7F1B-6F93-4E6E-8C8C-D01A9DEB6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D2968-FE85-492F-A77B-1771F4EAA8C6}"/>
              </a:ext>
            </a:extLst>
          </p:cNvPr>
          <p:cNvSpPr>
            <a:spLocks noGrp="1"/>
          </p:cNvSpPr>
          <p:nvPr>
            <p:ph type="body" orient="vert" idx="1"/>
          </p:nvPr>
        </p:nvSpPr>
        <p:spPr>
          <a:xfrm>
            <a:off x="548641" y="2028826"/>
            <a:ext cx="11094348" cy="402907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592DA2-B1FB-45C6-B10C-141AC2BFB381}"/>
              </a:ext>
            </a:extLst>
          </p:cNvPr>
          <p:cNvSpPr>
            <a:spLocks noGrp="1"/>
          </p:cNvSpPr>
          <p:nvPr>
            <p:ph type="dt" sz="half" idx="10"/>
          </p:nvPr>
        </p:nvSpPr>
        <p:spPr/>
        <p:txBody>
          <a:bodyPr/>
          <a:lstStyle/>
          <a:p>
            <a:fld id="{4CDE23C7-78A4-413A-A84B-93D4CC0A9EB1}" type="datetimeFigureOut">
              <a:rPr lang="en-US" smtClean="0"/>
              <a:t>5/16/2023</a:t>
            </a:fld>
            <a:endParaRPr lang="en-US"/>
          </a:p>
        </p:txBody>
      </p:sp>
      <p:sp>
        <p:nvSpPr>
          <p:cNvPr id="5" name="Footer Placeholder 4">
            <a:extLst>
              <a:ext uri="{FF2B5EF4-FFF2-40B4-BE49-F238E27FC236}">
                <a16:creationId xmlns:a16="http://schemas.microsoft.com/office/drawing/2014/main" id="{18CA6D78-CE47-4CA7-B3B6-AFAE5175F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DC5C0-8780-4819-A8FC-32A0141D271C}"/>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72267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B8F9A8-05F2-4F79-B689-1FA2F31965D8}"/>
              </a:ext>
            </a:extLst>
          </p:cNvPr>
          <p:cNvSpPr>
            <a:spLocks noGrp="1"/>
          </p:cNvSpPr>
          <p:nvPr>
            <p:ph type="title" orient="vert"/>
          </p:nvPr>
        </p:nvSpPr>
        <p:spPr>
          <a:xfrm>
            <a:off x="9472612" y="952499"/>
            <a:ext cx="2207417" cy="51054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615BC-61CD-4D59-8E85-B59072E2B22D}"/>
              </a:ext>
            </a:extLst>
          </p:cNvPr>
          <p:cNvSpPr>
            <a:spLocks noGrp="1"/>
          </p:cNvSpPr>
          <p:nvPr>
            <p:ph type="body" orient="vert" idx="1"/>
          </p:nvPr>
        </p:nvSpPr>
        <p:spPr>
          <a:xfrm>
            <a:off x="557924" y="952499"/>
            <a:ext cx="8914688" cy="51054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F81C46-8CC0-4B79-AF2E-84C86C6A803A}"/>
              </a:ext>
            </a:extLst>
          </p:cNvPr>
          <p:cNvSpPr>
            <a:spLocks noGrp="1"/>
          </p:cNvSpPr>
          <p:nvPr>
            <p:ph type="dt" sz="half" idx="10"/>
          </p:nvPr>
        </p:nvSpPr>
        <p:spPr/>
        <p:txBody>
          <a:bodyPr/>
          <a:lstStyle/>
          <a:p>
            <a:fld id="{4CDE23C7-78A4-413A-A84B-93D4CC0A9EB1}" type="datetimeFigureOut">
              <a:rPr lang="en-US" smtClean="0"/>
              <a:t>5/16/2023</a:t>
            </a:fld>
            <a:endParaRPr lang="en-US"/>
          </a:p>
        </p:txBody>
      </p:sp>
      <p:sp>
        <p:nvSpPr>
          <p:cNvPr id="5" name="Footer Placeholder 4">
            <a:extLst>
              <a:ext uri="{FF2B5EF4-FFF2-40B4-BE49-F238E27FC236}">
                <a16:creationId xmlns:a16="http://schemas.microsoft.com/office/drawing/2014/main" id="{A1A76817-4D29-4888-B68C-A35F5A06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0B21A-30A9-4173-9E3F-D985B86A35C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778853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45AC-24E0-45A1-90C3-7BF96C3FC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018E1-7CA3-4B5E-9683-554FDFC63E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5D32D-7150-4DF2-B992-A2B4F5605D94}"/>
              </a:ext>
            </a:extLst>
          </p:cNvPr>
          <p:cNvSpPr>
            <a:spLocks noGrp="1"/>
          </p:cNvSpPr>
          <p:nvPr>
            <p:ph type="dt" sz="half" idx="10"/>
          </p:nvPr>
        </p:nvSpPr>
        <p:spPr/>
        <p:txBody>
          <a:bodyPr/>
          <a:lstStyle/>
          <a:p>
            <a:fld id="{4CDE23C7-78A4-413A-A84B-93D4CC0A9EB1}" type="datetimeFigureOut">
              <a:rPr lang="en-US" smtClean="0"/>
              <a:t>5/16/2023</a:t>
            </a:fld>
            <a:endParaRPr lang="en-US"/>
          </a:p>
        </p:txBody>
      </p:sp>
      <p:sp>
        <p:nvSpPr>
          <p:cNvPr id="5" name="Footer Placeholder 4">
            <a:extLst>
              <a:ext uri="{FF2B5EF4-FFF2-40B4-BE49-F238E27FC236}">
                <a16:creationId xmlns:a16="http://schemas.microsoft.com/office/drawing/2014/main" id="{F3D03F0C-FCA3-464C-B6ED-864DB51E7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1006-DAE1-4326-B1AE-FD527A653BD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616586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B84-BE32-464A-A765-975C21B5CF4B}"/>
              </a:ext>
            </a:extLst>
          </p:cNvPr>
          <p:cNvSpPr>
            <a:spLocks noGrp="1"/>
          </p:cNvSpPr>
          <p:nvPr>
            <p:ph type="title"/>
          </p:nvPr>
        </p:nvSpPr>
        <p:spPr>
          <a:xfrm>
            <a:off x="557923" y="952500"/>
            <a:ext cx="6678695" cy="3962398"/>
          </a:xfrm>
        </p:spPr>
        <p:txBody>
          <a:bodyPr anchor="t">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640145C2-97CF-4887-904A-8ADC80525A2E}"/>
              </a:ext>
            </a:extLst>
          </p:cNvPr>
          <p:cNvSpPr>
            <a:spLocks noGrp="1"/>
          </p:cNvSpPr>
          <p:nvPr>
            <p:ph type="body" idx="1"/>
          </p:nvPr>
        </p:nvSpPr>
        <p:spPr>
          <a:xfrm>
            <a:off x="8043860" y="952501"/>
            <a:ext cx="3500440" cy="396239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524559-DA32-4398-A8EE-EED2469D63BB}"/>
              </a:ext>
            </a:extLst>
          </p:cNvPr>
          <p:cNvSpPr>
            <a:spLocks noGrp="1"/>
          </p:cNvSpPr>
          <p:nvPr>
            <p:ph type="dt" sz="half" idx="10"/>
          </p:nvPr>
        </p:nvSpPr>
        <p:spPr/>
        <p:txBody>
          <a:bodyPr/>
          <a:lstStyle/>
          <a:p>
            <a:fld id="{4CDE23C7-78A4-413A-A84B-93D4CC0A9EB1}" type="datetimeFigureOut">
              <a:rPr lang="en-US" smtClean="0"/>
              <a:t>5/16/2023</a:t>
            </a:fld>
            <a:endParaRPr lang="en-US"/>
          </a:p>
        </p:txBody>
      </p:sp>
      <p:sp>
        <p:nvSpPr>
          <p:cNvPr id="5" name="Footer Placeholder 4">
            <a:extLst>
              <a:ext uri="{FF2B5EF4-FFF2-40B4-BE49-F238E27FC236}">
                <a16:creationId xmlns:a16="http://schemas.microsoft.com/office/drawing/2014/main" id="{73967BE1-F1AC-4732-B52E-1C7D63DE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13C03-DDF0-48C6-B1BF-D28875F8238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519993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411-42B3-4A17-BE7E-861BE7E7D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E0603-F4C0-40AC-A53E-40449D53D741}"/>
              </a:ext>
            </a:extLst>
          </p:cNvPr>
          <p:cNvSpPr>
            <a:spLocks noGrp="1"/>
          </p:cNvSpPr>
          <p:nvPr>
            <p:ph sz="half" idx="1"/>
          </p:nvPr>
        </p:nvSpPr>
        <p:spPr>
          <a:xfrm>
            <a:off x="548640" y="2029968"/>
            <a:ext cx="5281506" cy="4148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BC5634-2887-4182-A9BE-B382357D4F9C}"/>
              </a:ext>
            </a:extLst>
          </p:cNvPr>
          <p:cNvSpPr>
            <a:spLocks noGrp="1"/>
          </p:cNvSpPr>
          <p:nvPr>
            <p:ph sz="half" idx="2"/>
          </p:nvPr>
        </p:nvSpPr>
        <p:spPr>
          <a:xfrm>
            <a:off x="6257928" y="2029968"/>
            <a:ext cx="5281506" cy="4148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6B6E74-28E1-4684-B515-4265ED7B1EAE}"/>
              </a:ext>
            </a:extLst>
          </p:cNvPr>
          <p:cNvSpPr>
            <a:spLocks noGrp="1"/>
          </p:cNvSpPr>
          <p:nvPr>
            <p:ph type="dt" sz="half" idx="10"/>
          </p:nvPr>
        </p:nvSpPr>
        <p:spPr/>
        <p:txBody>
          <a:bodyPr/>
          <a:lstStyle/>
          <a:p>
            <a:fld id="{4CDE23C7-78A4-413A-A84B-93D4CC0A9EB1}" type="datetimeFigureOut">
              <a:rPr lang="en-US" smtClean="0"/>
              <a:t>5/16/2023</a:t>
            </a:fld>
            <a:endParaRPr lang="en-US"/>
          </a:p>
        </p:txBody>
      </p:sp>
      <p:sp>
        <p:nvSpPr>
          <p:cNvPr id="6" name="Footer Placeholder 5">
            <a:extLst>
              <a:ext uri="{FF2B5EF4-FFF2-40B4-BE49-F238E27FC236}">
                <a16:creationId xmlns:a16="http://schemas.microsoft.com/office/drawing/2014/main" id="{18D375EA-A8F8-485D-A82F-CD85D4C9E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9E4B0-F5E3-407F-A548-B616E774987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598021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161A-7627-4D64-AF08-10D702AFE286}"/>
              </a:ext>
            </a:extLst>
          </p:cNvPr>
          <p:cNvSpPr>
            <a:spLocks noGrp="1"/>
          </p:cNvSpPr>
          <p:nvPr>
            <p:ph type="title"/>
          </p:nvPr>
        </p:nvSpPr>
        <p:spPr>
          <a:xfrm>
            <a:off x="552659" y="950976"/>
            <a:ext cx="10802729" cy="881796"/>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3B6884-07D8-4CC4-BE99-516F1433BED8}"/>
              </a:ext>
            </a:extLst>
          </p:cNvPr>
          <p:cNvSpPr>
            <a:spLocks noGrp="1"/>
          </p:cNvSpPr>
          <p:nvPr>
            <p:ph type="body" idx="1"/>
          </p:nvPr>
        </p:nvSpPr>
        <p:spPr>
          <a:xfrm>
            <a:off x="542918" y="1832772"/>
            <a:ext cx="5281507"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82C638-B5A8-4F8C-85AE-33BEAF54C07A}"/>
              </a:ext>
            </a:extLst>
          </p:cNvPr>
          <p:cNvSpPr>
            <a:spLocks noGrp="1"/>
          </p:cNvSpPr>
          <p:nvPr>
            <p:ph sz="half" idx="2"/>
          </p:nvPr>
        </p:nvSpPr>
        <p:spPr>
          <a:xfrm>
            <a:off x="548640" y="2600531"/>
            <a:ext cx="528150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0D1933-A703-4BDC-A697-728E899EEDE1}"/>
              </a:ext>
            </a:extLst>
          </p:cNvPr>
          <p:cNvSpPr>
            <a:spLocks noGrp="1"/>
          </p:cNvSpPr>
          <p:nvPr>
            <p:ph type="body" sz="quarter" idx="3"/>
          </p:nvPr>
        </p:nvSpPr>
        <p:spPr>
          <a:xfrm>
            <a:off x="6257927" y="1832772"/>
            <a:ext cx="5283202"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925DBD-4D51-4A2D-B1E4-6D094CD1E803}"/>
              </a:ext>
            </a:extLst>
          </p:cNvPr>
          <p:cNvSpPr>
            <a:spLocks noGrp="1"/>
          </p:cNvSpPr>
          <p:nvPr>
            <p:ph sz="quarter" idx="4"/>
          </p:nvPr>
        </p:nvSpPr>
        <p:spPr>
          <a:xfrm>
            <a:off x="6257927" y="2600531"/>
            <a:ext cx="52832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2636E2-E26E-42F7-9E05-3F756C7D17AE}"/>
              </a:ext>
            </a:extLst>
          </p:cNvPr>
          <p:cNvSpPr>
            <a:spLocks noGrp="1"/>
          </p:cNvSpPr>
          <p:nvPr>
            <p:ph type="dt" sz="half" idx="10"/>
          </p:nvPr>
        </p:nvSpPr>
        <p:spPr/>
        <p:txBody>
          <a:bodyPr/>
          <a:lstStyle/>
          <a:p>
            <a:fld id="{4CDE23C7-78A4-413A-A84B-93D4CC0A9EB1}" type="datetimeFigureOut">
              <a:rPr lang="en-US" smtClean="0"/>
              <a:t>5/16/2023</a:t>
            </a:fld>
            <a:endParaRPr lang="en-US"/>
          </a:p>
        </p:txBody>
      </p:sp>
      <p:sp>
        <p:nvSpPr>
          <p:cNvPr id="8" name="Footer Placeholder 7">
            <a:extLst>
              <a:ext uri="{FF2B5EF4-FFF2-40B4-BE49-F238E27FC236}">
                <a16:creationId xmlns:a16="http://schemas.microsoft.com/office/drawing/2014/main" id="{86F7281B-0E5C-421E-AFFE-775F57C5D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83462-E410-4DC7-AE53-27AABECFE6E8}"/>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627243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FA68-31B5-48C5-929A-842FDF0FD8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5A2600-419E-46E9-946F-FBDEDBA1D448}"/>
              </a:ext>
            </a:extLst>
          </p:cNvPr>
          <p:cNvSpPr>
            <a:spLocks noGrp="1"/>
          </p:cNvSpPr>
          <p:nvPr>
            <p:ph type="dt" sz="half" idx="10"/>
          </p:nvPr>
        </p:nvSpPr>
        <p:spPr/>
        <p:txBody>
          <a:bodyPr/>
          <a:lstStyle/>
          <a:p>
            <a:fld id="{4CDE23C7-78A4-413A-A84B-93D4CC0A9EB1}" type="datetimeFigureOut">
              <a:rPr lang="en-US" smtClean="0"/>
              <a:t>5/16/2023</a:t>
            </a:fld>
            <a:endParaRPr lang="en-US"/>
          </a:p>
        </p:txBody>
      </p:sp>
      <p:sp>
        <p:nvSpPr>
          <p:cNvPr id="4" name="Footer Placeholder 3">
            <a:extLst>
              <a:ext uri="{FF2B5EF4-FFF2-40B4-BE49-F238E27FC236}">
                <a16:creationId xmlns:a16="http://schemas.microsoft.com/office/drawing/2014/main" id="{1385F9A9-98FF-4653-A570-9F351A1AB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D44457-95F1-4B15-A647-B14F91F7A6D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073394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EABA-1008-4E49-9184-3A946ECD7199}"/>
              </a:ext>
            </a:extLst>
          </p:cNvPr>
          <p:cNvSpPr>
            <a:spLocks noGrp="1"/>
          </p:cNvSpPr>
          <p:nvPr>
            <p:ph type="dt" sz="half" idx="10"/>
          </p:nvPr>
        </p:nvSpPr>
        <p:spPr/>
        <p:txBody>
          <a:bodyPr/>
          <a:lstStyle/>
          <a:p>
            <a:fld id="{4CDE23C7-78A4-413A-A84B-93D4CC0A9EB1}" type="datetimeFigureOut">
              <a:rPr lang="en-US" smtClean="0"/>
              <a:t>5/16/2023</a:t>
            </a:fld>
            <a:endParaRPr lang="en-US"/>
          </a:p>
        </p:txBody>
      </p:sp>
      <p:sp>
        <p:nvSpPr>
          <p:cNvPr id="3" name="Footer Placeholder 2">
            <a:extLst>
              <a:ext uri="{FF2B5EF4-FFF2-40B4-BE49-F238E27FC236}">
                <a16:creationId xmlns:a16="http://schemas.microsoft.com/office/drawing/2014/main" id="{D05C3BD0-269D-4127-B5F7-84B0D8A742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623447-C740-4495-93EC-7252B1B929E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781132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155-71E7-4F0A-BB62-933743CF6EDD}"/>
              </a:ext>
            </a:extLst>
          </p:cNvPr>
          <p:cNvSpPr>
            <a:spLocks noGrp="1"/>
          </p:cNvSpPr>
          <p:nvPr>
            <p:ph type="title"/>
          </p:nvPr>
        </p:nvSpPr>
        <p:spPr>
          <a:xfrm>
            <a:off x="548640" y="952500"/>
            <a:ext cx="4124084" cy="2362200"/>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CB6D44-5A1E-4176-8766-4B81E045D50A}"/>
              </a:ext>
            </a:extLst>
          </p:cNvPr>
          <p:cNvSpPr>
            <a:spLocks noGrp="1"/>
          </p:cNvSpPr>
          <p:nvPr>
            <p:ph idx="1"/>
          </p:nvPr>
        </p:nvSpPr>
        <p:spPr>
          <a:xfrm>
            <a:off x="5600700" y="952500"/>
            <a:ext cx="5934074" cy="49085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810EC6-11DD-4B5D-A2D2-4DCF73E58389}"/>
              </a:ext>
            </a:extLst>
          </p:cNvPr>
          <p:cNvSpPr>
            <a:spLocks noGrp="1"/>
          </p:cNvSpPr>
          <p:nvPr>
            <p:ph type="body" sz="half" idx="2"/>
          </p:nvPr>
        </p:nvSpPr>
        <p:spPr>
          <a:xfrm>
            <a:off x="548641" y="3429000"/>
            <a:ext cx="4124084"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5DFCDF-666E-4DB4-A1C0-79D40A007066}"/>
              </a:ext>
            </a:extLst>
          </p:cNvPr>
          <p:cNvSpPr>
            <a:spLocks noGrp="1"/>
          </p:cNvSpPr>
          <p:nvPr>
            <p:ph type="dt" sz="half" idx="10"/>
          </p:nvPr>
        </p:nvSpPr>
        <p:spPr/>
        <p:txBody>
          <a:bodyPr/>
          <a:lstStyle/>
          <a:p>
            <a:fld id="{4CDE23C7-78A4-413A-A84B-93D4CC0A9EB1}" type="datetimeFigureOut">
              <a:rPr lang="en-US" smtClean="0"/>
              <a:t>5/16/2023</a:t>
            </a:fld>
            <a:endParaRPr lang="en-US"/>
          </a:p>
        </p:txBody>
      </p:sp>
      <p:sp>
        <p:nvSpPr>
          <p:cNvPr id="6" name="Footer Placeholder 5">
            <a:extLst>
              <a:ext uri="{FF2B5EF4-FFF2-40B4-BE49-F238E27FC236}">
                <a16:creationId xmlns:a16="http://schemas.microsoft.com/office/drawing/2014/main" id="{083A69AC-15E6-4B19-A59D-DBDBE923D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9F0EE-74DE-4FEC-81E9-E40D53397857}"/>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039518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A4F-6508-4AD6-8367-A0288D888DD6}"/>
              </a:ext>
            </a:extLst>
          </p:cNvPr>
          <p:cNvSpPr>
            <a:spLocks noGrp="1"/>
          </p:cNvSpPr>
          <p:nvPr>
            <p:ph type="title"/>
          </p:nvPr>
        </p:nvSpPr>
        <p:spPr>
          <a:xfrm>
            <a:off x="548641" y="952500"/>
            <a:ext cx="4124084" cy="2397918"/>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06BFCD-2F93-4D99-89EA-F0359FB782B7}"/>
              </a:ext>
            </a:extLst>
          </p:cNvPr>
          <p:cNvSpPr>
            <a:spLocks noGrp="1"/>
          </p:cNvSpPr>
          <p:nvPr>
            <p:ph type="pic" idx="1"/>
          </p:nvPr>
        </p:nvSpPr>
        <p:spPr>
          <a:xfrm>
            <a:off x="5522119" y="987425"/>
            <a:ext cx="602218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4C1F7-1272-41C8-8C29-676316D02D5D}"/>
              </a:ext>
            </a:extLst>
          </p:cNvPr>
          <p:cNvSpPr>
            <a:spLocks noGrp="1"/>
          </p:cNvSpPr>
          <p:nvPr>
            <p:ph type="body" sz="half" idx="2"/>
          </p:nvPr>
        </p:nvSpPr>
        <p:spPr>
          <a:xfrm>
            <a:off x="548641" y="3429000"/>
            <a:ext cx="4124084" cy="24399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CDD491-0FE6-4B42-AAA6-B698E46F1A8E}"/>
              </a:ext>
            </a:extLst>
          </p:cNvPr>
          <p:cNvSpPr>
            <a:spLocks noGrp="1"/>
          </p:cNvSpPr>
          <p:nvPr>
            <p:ph type="dt" sz="half" idx="10"/>
          </p:nvPr>
        </p:nvSpPr>
        <p:spPr/>
        <p:txBody>
          <a:bodyPr/>
          <a:lstStyle/>
          <a:p>
            <a:fld id="{4CDE23C7-78A4-413A-A84B-93D4CC0A9EB1}" type="datetimeFigureOut">
              <a:rPr lang="en-US" smtClean="0"/>
              <a:t>5/16/2023</a:t>
            </a:fld>
            <a:endParaRPr lang="en-US"/>
          </a:p>
        </p:txBody>
      </p:sp>
      <p:sp>
        <p:nvSpPr>
          <p:cNvPr id="6" name="Footer Placeholder 5">
            <a:extLst>
              <a:ext uri="{FF2B5EF4-FFF2-40B4-BE49-F238E27FC236}">
                <a16:creationId xmlns:a16="http://schemas.microsoft.com/office/drawing/2014/main" id="{D258F83F-4E9F-4607-A69B-DFC932560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24484-C6E4-4D8A-BDAB-09B1FBB43631}"/>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391579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90E843-90BA-4A7D-8F9F-FFE49387A618}"/>
              </a:ext>
            </a:extLst>
          </p:cNvPr>
          <p:cNvSpPr>
            <a:spLocks noGrp="1"/>
          </p:cNvSpPr>
          <p:nvPr>
            <p:ph type="title"/>
          </p:nvPr>
        </p:nvSpPr>
        <p:spPr>
          <a:xfrm>
            <a:off x="548639" y="950976"/>
            <a:ext cx="10995659" cy="107784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43F7CA62-9B55-49B4-94B6-EAAF7D5AE0DC}"/>
              </a:ext>
            </a:extLst>
          </p:cNvPr>
          <p:cNvSpPr>
            <a:spLocks noGrp="1"/>
          </p:cNvSpPr>
          <p:nvPr>
            <p:ph type="body" idx="1"/>
          </p:nvPr>
        </p:nvSpPr>
        <p:spPr>
          <a:xfrm>
            <a:off x="548641" y="2028826"/>
            <a:ext cx="10995660" cy="40290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3CEA03-AAFA-4A69-A3DA-1DD0EF273F11}"/>
              </a:ext>
            </a:extLst>
          </p:cNvPr>
          <p:cNvSpPr>
            <a:spLocks noGrp="1"/>
          </p:cNvSpPr>
          <p:nvPr>
            <p:ph type="dt" sz="half" idx="2"/>
          </p:nvPr>
        </p:nvSpPr>
        <p:spPr>
          <a:xfrm>
            <a:off x="588729" y="6449535"/>
            <a:ext cx="2983095" cy="308453"/>
          </a:xfrm>
          <a:prstGeom prst="rect">
            <a:avLst/>
          </a:prstGeom>
        </p:spPr>
        <p:txBody>
          <a:bodyPr vert="horz" lIns="91440" tIns="45720" rIns="91440" bIns="45720" rtlCol="0" anchor="t"/>
          <a:lstStyle>
            <a:lvl1pPr algn="l">
              <a:defRPr sz="900">
                <a:solidFill>
                  <a:schemeClr val="tx1"/>
                </a:solidFill>
              </a:defRPr>
            </a:lvl1pPr>
          </a:lstStyle>
          <a:p>
            <a:fld id="{4CDE23C7-78A4-413A-A84B-93D4CC0A9EB1}" type="datetimeFigureOut">
              <a:rPr lang="en-US" smtClean="0"/>
              <a:pPr/>
              <a:t>5/16/2023</a:t>
            </a:fld>
            <a:endParaRPr lang="en-US"/>
          </a:p>
        </p:txBody>
      </p:sp>
      <p:sp>
        <p:nvSpPr>
          <p:cNvPr id="5" name="Footer Placeholder 4">
            <a:extLst>
              <a:ext uri="{FF2B5EF4-FFF2-40B4-BE49-F238E27FC236}">
                <a16:creationId xmlns:a16="http://schemas.microsoft.com/office/drawing/2014/main" id="{F3E97F43-1ECB-4FC2-863E-26CEE24A008A}"/>
              </a:ext>
            </a:extLst>
          </p:cNvPr>
          <p:cNvSpPr>
            <a:spLocks noGrp="1"/>
          </p:cNvSpPr>
          <p:nvPr>
            <p:ph type="ftr" sz="quarter" idx="3"/>
          </p:nvPr>
        </p:nvSpPr>
        <p:spPr>
          <a:xfrm>
            <a:off x="557924" y="173776"/>
            <a:ext cx="411480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53C7F9D8-4B2E-4871-B2AE-EFC06BE23179}"/>
              </a:ext>
            </a:extLst>
          </p:cNvPr>
          <p:cNvSpPr>
            <a:spLocks noGrp="1"/>
          </p:cNvSpPr>
          <p:nvPr>
            <p:ph type="sldNum" sz="quarter" idx="4"/>
          </p:nvPr>
        </p:nvSpPr>
        <p:spPr>
          <a:xfrm>
            <a:off x="10710710" y="6449535"/>
            <a:ext cx="932279" cy="308453"/>
          </a:xfrm>
          <a:prstGeom prst="rect">
            <a:avLst/>
          </a:prstGeom>
        </p:spPr>
        <p:txBody>
          <a:bodyPr vert="horz" lIns="91440" tIns="45720" rIns="91440" bIns="45720" rtlCol="0" anchor="t"/>
          <a:lstStyle>
            <a:lvl1pPr algn="r">
              <a:defRPr sz="900">
                <a:solidFill>
                  <a:schemeClr val="tx1"/>
                </a:solidFill>
              </a:defRPr>
            </a:lvl1pPr>
          </a:lstStyle>
          <a:p>
            <a:fld id="{6CB39E08-E0E5-4B1A-8F7D-08FE7678A3B6}" type="slidenum">
              <a:rPr lang="en-US" smtClean="0"/>
              <a:pPr/>
              <a:t>‹#›</a:t>
            </a:fld>
            <a:endParaRPr lang="en-US"/>
          </a:p>
        </p:txBody>
      </p:sp>
      <p:cxnSp>
        <p:nvCxnSpPr>
          <p:cNvPr id="7" name="Straight Connector 6">
            <a:extLst>
              <a:ext uri="{FF2B5EF4-FFF2-40B4-BE49-F238E27FC236}">
                <a16:creationId xmlns:a16="http://schemas.microsoft.com/office/drawing/2014/main" id="{462919E4-C488-4107-9EF1-66152F848008}"/>
              </a:ext>
            </a:extLst>
          </p:cNvPr>
          <p:cNvCxnSpPr>
            <a:cxnSpLocks/>
          </p:cNvCxnSpPr>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F79732-4088-424C-A653-4534E4389443}"/>
              </a:ext>
            </a:extLst>
          </p:cNvPr>
          <p:cNvCxnSpPr>
            <a:cxnSpLocks/>
          </p:cNvCxnSpPr>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17239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txStyles>
    <p:title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C591C09-04EE-41A7-BC35-466CD8800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FD6A395-8B77-4B2D-AA7E-1B4CE370CB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2CD1449-B54B-60EB-9837-C3455FB932F3}"/>
              </a:ext>
            </a:extLst>
          </p:cNvPr>
          <p:cNvSpPr/>
          <p:nvPr/>
        </p:nvSpPr>
        <p:spPr>
          <a:xfrm>
            <a:off x="3014869" y="3097695"/>
            <a:ext cx="5865962" cy="20990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BC174FB-003A-4F8E-143F-8308BA3A8ABF}"/>
              </a:ext>
            </a:extLst>
          </p:cNvPr>
          <p:cNvPicPr>
            <a:picLocks noChangeAspect="1"/>
          </p:cNvPicPr>
          <p:nvPr/>
        </p:nvPicPr>
        <p:blipFill rotWithShape="1">
          <a:blip r:embed="rId2">
            <a:alphaModFix amt="50000"/>
          </a:blip>
          <a:srcRect t="17420" r="-2" b="-2"/>
          <a:stretch/>
        </p:blipFill>
        <p:spPr>
          <a:xfrm>
            <a:off x="20" y="1"/>
            <a:ext cx="12191979" cy="6858000"/>
          </a:xfrm>
          <a:prstGeom prst="rect">
            <a:avLst/>
          </a:prstGeom>
        </p:spPr>
      </p:pic>
      <p:sp>
        <p:nvSpPr>
          <p:cNvPr id="2" name="Title 1">
            <a:extLst>
              <a:ext uri="{FF2B5EF4-FFF2-40B4-BE49-F238E27FC236}">
                <a16:creationId xmlns:a16="http://schemas.microsoft.com/office/drawing/2014/main" id="{55B508CD-2C7C-9BEE-E7B8-593C3EC00A37}"/>
              </a:ext>
            </a:extLst>
          </p:cNvPr>
          <p:cNvSpPr>
            <a:spLocks noGrp="1"/>
          </p:cNvSpPr>
          <p:nvPr>
            <p:ph type="ctrTitle"/>
          </p:nvPr>
        </p:nvSpPr>
        <p:spPr>
          <a:xfrm>
            <a:off x="2458528" y="952499"/>
            <a:ext cx="8091577" cy="660641"/>
          </a:xfrm>
        </p:spPr>
        <p:txBody>
          <a:bodyPr>
            <a:normAutofit fontScale="90000"/>
          </a:bodyPr>
          <a:lstStyle/>
          <a:p>
            <a:r>
              <a:rPr lang="en-ID">
                <a:solidFill>
                  <a:srgbClr val="FFFFFF"/>
                </a:solidFill>
              </a:rPr>
              <a:t>PLANT MONITORING SYSTEM</a:t>
            </a:r>
          </a:p>
        </p:txBody>
      </p:sp>
      <p:sp>
        <p:nvSpPr>
          <p:cNvPr id="3" name="Subtitle 2">
            <a:extLst>
              <a:ext uri="{FF2B5EF4-FFF2-40B4-BE49-F238E27FC236}">
                <a16:creationId xmlns:a16="http://schemas.microsoft.com/office/drawing/2014/main" id="{86D50B43-2FB9-976A-85D1-77DFE66D63B6}"/>
              </a:ext>
            </a:extLst>
          </p:cNvPr>
          <p:cNvSpPr>
            <a:spLocks noGrp="1"/>
          </p:cNvSpPr>
          <p:nvPr>
            <p:ph type="subTitle" idx="1"/>
          </p:nvPr>
        </p:nvSpPr>
        <p:spPr>
          <a:xfrm>
            <a:off x="3681985" y="388456"/>
            <a:ext cx="4814316" cy="1778503"/>
          </a:xfrm>
        </p:spPr>
        <p:txBody>
          <a:bodyPr anchor="b">
            <a:normAutofit/>
          </a:bodyPr>
          <a:lstStyle/>
          <a:p>
            <a:pPr algn="ctr"/>
            <a:r>
              <a:rPr lang="en-ID" sz="2800" b="1">
                <a:solidFill>
                  <a:srgbClr val="FFFFFF"/>
                </a:solidFill>
              </a:rPr>
              <a:t>Group B-1 </a:t>
            </a:r>
          </a:p>
        </p:txBody>
      </p:sp>
      <p:cxnSp>
        <p:nvCxnSpPr>
          <p:cNvPr id="13" name="Straight Connector 12">
            <a:extLst>
              <a:ext uri="{FF2B5EF4-FFF2-40B4-BE49-F238E27FC236}">
                <a16:creationId xmlns:a16="http://schemas.microsoft.com/office/drawing/2014/main" id="{1C5372E1-5D0A-4FE4-B20F-D0CF85FD06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3081F5-C318-4421-A7E9-D7F6810B65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410C95C-4139-9835-D804-CDEDA2B2D1E4}"/>
              </a:ext>
            </a:extLst>
          </p:cNvPr>
          <p:cNvSpPr txBox="1"/>
          <p:nvPr/>
        </p:nvSpPr>
        <p:spPr>
          <a:xfrm>
            <a:off x="2783456" y="3301041"/>
            <a:ext cx="646693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err="1">
                <a:solidFill>
                  <a:schemeClr val="bg1"/>
                </a:solidFill>
                <a:latin typeface="Amasis MT Pro Medium"/>
                <a:cs typeface="Segoe UI"/>
              </a:rPr>
              <a:t>Eriqo</a:t>
            </a:r>
            <a:r>
              <a:rPr lang="en-US" sz="2400">
                <a:solidFill>
                  <a:schemeClr val="bg1"/>
                </a:solidFill>
                <a:latin typeface="Amasis MT Pro Medium"/>
                <a:cs typeface="Segoe UI"/>
              </a:rPr>
              <a:t> Arief </a:t>
            </a:r>
            <a:r>
              <a:rPr lang="en-US" sz="2400" err="1">
                <a:solidFill>
                  <a:schemeClr val="bg1"/>
                </a:solidFill>
                <a:latin typeface="Amasis MT Pro Medium"/>
                <a:cs typeface="Segoe UI"/>
              </a:rPr>
              <a:t>Wicaksono</a:t>
            </a:r>
            <a:r>
              <a:rPr lang="en-US" sz="2400">
                <a:solidFill>
                  <a:schemeClr val="bg1"/>
                </a:solidFill>
                <a:latin typeface="Amasis MT Pro Medium"/>
                <a:cs typeface="Calibri"/>
              </a:rPr>
              <a:t> </a:t>
            </a:r>
            <a:r>
              <a:rPr lang="en-US" sz="2400">
                <a:solidFill>
                  <a:schemeClr val="bg1"/>
                </a:solidFill>
                <a:latin typeface="Amasis MT Pro Medium"/>
                <a:cs typeface="Segoe UI"/>
              </a:rPr>
              <a:t>2106638406</a:t>
            </a:r>
            <a:r>
              <a:rPr lang="en-US" sz="2400">
                <a:solidFill>
                  <a:schemeClr val="bg1"/>
                </a:solidFill>
                <a:latin typeface="Amasis MT Pro Medium"/>
                <a:cs typeface="Times New Roman"/>
              </a:rPr>
              <a:t> </a:t>
            </a:r>
            <a:endParaRPr lang="en-US" sz="2400">
              <a:solidFill>
                <a:schemeClr val="bg1"/>
              </a:solidFill>
              <a:latin typeface="Amasis MT Pro Medium"/>
            </a:endParaRPr>
          </a:p>
          <a:p>
            <a:pPr algn="ctr"/>
            <a:r>
              <a:rPr lang="en-US" sz="2400">
                <a:solidFill>
                  <a:schemeClr val="bg1"/>
                </a:solidFill>
                <a:latin typeface="Amasis MT Pro Medium"/>
                <a:cs typeface="Segoe UI"/>
              </a:rPr>
              <a:t>Juan Jonathan</a:t>
            </a:r>
            <a:r>
              <a:rPr lang="en-US" sz="2400">
                <a:solidFill>
                  <a:schemeClr val="bg1"/>
                </a:solidFill>
                <a:latin typeface="Amasis MT Pro Medium"/>
                <a:cs typeface="Calibri"/>
              </a:rPr>
              <a:t> </a:t>
            </a:r>
            <a:r>
              <a:rPr lang="en-US" sz="2400">
                <a:solidFill>
                  <a:schemeClr val="bg1"/>
                </a:solidFill>
                <a:latin typeface="Amasis MT Pro Medium"/>
                <a:cs typeface="Segoe UI"/>
              </a:rPr>
              <a:t>2106704894</a:t>
            </a:r>
            <a:r>
              <a:rPr lang="en-US" sz="2400">
                <a:solidFill>
                  <a:schemeClr val="bg1"/>
                </a:solidFill>
                <a:latin typeface="Amasis MT Pro Medium"/>
                <a:cs typeface="Times New Roman"/>
              </a:rPr>
              <a:t> </a:t>
            </a:r>
          </a:p>
          <a:p>
            <a:pPr algn="ctr"/>
            <a:r>
              <a:rPr lang="en-US" sz="2400">
                <a:solidFill>
                  <a:schemeClr val="bg1"/>
                </a:solidFill>
                <a:latin typeface="Amasis MT Pro Medium"/>
                <a:cs typeface="Segoe UI"/>
              </a:rPr>
              <a:t>Muhammad Farrel </a:t>
            </a:r>
            <a:r>
              <a:rPr lang="en-US" sz="2400" err="1">
                <a:solidFill>
                  <a:schemeClr val="bg1"/>
                </a:solidFill>
                <a:latin typeface="Amasis MT Pro Medium"/>
                <a:cs typeface="Segoe UI"/>
              </a:rPr>
              <a:t>Mirawan</a:t>
            </a:r>
            <a:r>
              <a:rPr lang="en-US" sz="2400">
                <a:solidFill>
                  <a:schemeClr val="bg1"/>
                </a:solidFill>
                <a:latin typeface="Amasis MT Pro Medium"/>
                <a:cs typeface="Calibri"/>
              </a:rPr>
              <a:t> </a:t>
            </a:r>
            <a:r>
              <a:rPr lang="en-US" sz="2400">
                <a:solidFill>
                  <a:schemeClr val="bg1"/>
                </a:solidFill>
                <a:latin typeface="Amasis MT Pro Medium"/>
                <a:cs typeface="Segoe UI"/>
              </a:rPr>
              <a:t>2106731554</a:t>
            </a:r>
            <a:r>
              <a:rPr lang="en-US" sz="2400">
                <a:solidFill>
                  <a:schemeClr val="bg1"/>
                </a:solidFill>
                <a:latin typeface="Amasis MT Pro Medium"/>
                <a:cs typeface="Times New Roman"/>
              </a:rPr>
              <a:t> </a:t>
            </a:r>
          </a:p>
          <a:p>
            <a:pPr algn="ctr"/>
            <a:r>
              <a:rPr lang="en-US" sz="2400">
                <a:solidFill>
                  <a:schemeClr val="bg1"/>
                </a:solidFill>
                <a:latin typeface="Amasis MT Pro Medium"/>
                <a:cs typeface="Segoe UI"/>
              </a:rPr>
              <a:t>Rafi </a:t>
            </a:r>
            <a:r>
              <a:rPr lang="en-US" sz="2400" err="1">
                <a:solidFill>
                  <a:schemeClr val="bg1"/>
                </a:solidFill>
                <a:latin typeface="Amasis MT Pro Medium"/>
                <a:cs typeface="Segoe UI"/>
              </a:rPr>
              <a:t>Fauzan</a:t>
            </a:r>
            <a:r>
              <a:rPr lang="en-US" sz="2400">
                <a:solidFill>
                  <a:schemeClr val="bg1"/>
                </a:solidFill>
                <a:latin typeface="Amasis MT Pro Medium"/>
                <a:cs typeface="Segoe UI"/>
              </a:rPr>
              <a:t> </a:t>
            </a:r>
            <a:r>
              <a:rPr lang="en-US" sz="2400" err="1">
                <a:solidFill>
                  <a:schemeClr val="bg1"/>
                </a:solidFill>
                <a:latin typeface="Amasis MT Pro Medium"/>
                <a:cs typeface="Segoe UI"/>
              </a:rPr>
              <a:t>Wirasena</a:t>
            </a:r>
            <a:r>
              <a:rPr lang="en-US" sz="2400">
                <a:solidFill>
                  <a:schemeClr val="bg1"/>
                </a:solidFill>
                <a:latin typeface="Amasis MT Pro Medium"/>
                <a:cs typeface="Calibri"/>
              </a:rPr>
              <a:t> </a:t>
            </a:r>
            <a:r>
              <a:rPr lang="en-US" sz="2400">
                <a:solidFill>
                  <a:schemeClr val="bg1"/>
                </a:solidFill>
                <a:latin typeface="Amasis MT Pro Medium"/>
                <a:cs typeface="Segoe UI"/>
              </a:rPr>
              <a:t>2106656320</a:t>
            </a:r>
            <a:r>
              <a:rPr lang="en-US" sz="2400">
                <a:solidFill>
                  <a:schemeClr val="bg1"/>
                </a:solidFill>
                <a:latin typeface="Amasis MT Pro Medium"/>
                <a:cs typeface="Times New Roman"/>
              </a:rPr>
              <a:t> </a:t>
            </a:r>
          </a:p>
        </p:txBody>
      </p:sp>
    </p:spTree>
    <p:extLst>
      <p:ext uri="{BB962C8B-B14F-4D97-AF65-F5344CB8AC3E}">
        <p14:creationId xmlns:p14="http://schemas.microsoft.com/office/powerpoint/2010/main" val="937037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FB15-B961-9ED5-3B0E-DBA0900080BA}"/>
              </a:ext>
            </a:extLst>
          </p:cNvPr>
          <p:cNvSpPr>
            <a:spLocks noGrp="1"/>
          </p:cNvSpPr>
          <p:nvPr>
            <p:ph type="title"/>
          </p:nvPr>
        </p:nvSpPr>
        <p:spPr>
          <a:xfrm>
            <a:off x="548639" y="950976"/>
            <a:ext cx="10995659" cy="1077849"/>
          </a:xfrm>
        </p:spPr>
        <p:txBody>
          <a:bodyPr>
            <a:normAutofit/>
          </a:bodyPr>
          <a:lstStyle/>
          <a:p>
            <a:r>
              <a:rPr lang="en-US" sz="4400"/>
              <a:t>Testing &amp; Result</a:t>
            </a:r>
          </a:p>
        </p:txBody>
      </p:sp>
      <p:sp>
        <p:nvSpPr>
          <p:cNvPr id="9" name="Footer Placeholder 4">
            <a:extLst>
              <a:ext uri="{FF2B5EF4-FFF2-40B4-BE49-F238E27FC236}">
                <a16:creationId xmlns:a16="http://schemas.microsoft.com/office/drawing/2014/main" id="{B2580D06-6FE4-4119-8751-FC50CB22296C}"/>
              </a:ext>
            </a:extLst>
          </p:cNvPr>
          <p:cNvSpPr>
            <a:spLocks noGrp="1"/>
          </p:cNvSpPr>
          <p:nvPr>
            <p:ph type="ftr" sz="quarter" idx="11"/>
          </p:nvPr>
        </p:nvSpPr>
        <p:spPr>
          <a:xfrm>
            <a:off x="557924" y="173776"/>
            <a:ext cx="4114800" cy="365125"/>
          </a:xfrm>
        </p:spPr>
        <p:txBody>
          <a:bodyPr>
            <a:normAutofit/>
          </a:bodyPr>
          <a:lstStyle/>
          <a:p>
            <a:pPr>
              <a:spcAft>
                <a:spcPts val="600"/>
              </a:spcAft>
            </a:pPr>
            <a:r>
              <a:rPr lang="en-US"/>
              <a:t>Sample Footer Text</a:t>
            </a:r>
          </a:p>
        </p:txBody>
      </p:sp>
      <p:sp>
        <p:nvSpPr>
          <p:cNvPr id="3" name="Content Placeholder 2">
            <a:extLst>
              <a:ext uri="{FF2B5EF4-FFF2-40B4-BE49-F238E27FC236}">
                <a16:creationId xmlns:a16="http://schemas.microsoft.com/office/drawing/2014/main" id="{F86BF7FF-B568-5A69-85DD-1E226F2EB4E4}"/>
              </a:ext>
            </a:extLst>
          </p:cNvPr>
          <p:cNvSpPr>
            <a:spLocks noGrp="1"/>
          </p:cNvSpPr>
          <p:nvPr>
            <p:ph idx="1"/>
          </p:nvPr>
        </p:nvSpPr>
        <p:spPr>
          <a:xfrm>
            <a:off x="544290" y="2472777"/>
            <a:ext cx="4420402" cy="3815376"/>
          </a:xfrm>
        </p:spPr>
        <p:txBody>
          <a:bodyPr vert="horz" lIns="91440" tIns="45720" rIns="91440" bIns="45720" rtlCol="0" anchor="t">
            <a:normAutofit/>
          </a:bodyPr>
          <a:lstStyle/>
          <a:p>
            <a:pPr algn="just">
              <a:lnSpc>
                <a:spcPct val="110000"/>
              </a:lnSpc>
            </a:pPr>
            <a:r>
              <a:rPr lang="en-US" b="1">
                <a:latin typeface="Univers Light"/>
                <a:cs typeface="Times New Roman"/>
              </a:rPr>
              <a:t>The integration testing phase verified that the components of the Plant Monitoring System were effectively integrated. Data flow between modules was smooth, and the system provided accurate and real-time readings of environmental parameters for multiple plants.</a:t>
            </a:r>
            <a:endParaRPr lang="en-US" b="1">
              <a:latin typeface="Univers Light"/>
            </a:endParaRPr>
          </a:p>
          <a:p>
            <a:pPr>
              <a:lnSpc>
                <a:spcPct val="110000"/>
              </a:lnSpc>
            </a:pPr>
            <a:endParaRPr lang="en-US" b="1"/>
          </a:p>
        </p:txBody>
      </p:sp>
      <p:pic>
        <p:nvPicPr>
          <p:cNvPr id="5" name="Picture 5" descr="A picture containing text, electronics&#10;&#10;Description automatically generated">
            <a:extLst>
              <a:ext uri="{FF2B5EF4-FFF2-40B4-BE49-F238E27FC236}">
                <a16:creationId xmlns:a16="http://schemas.microsoft.com/office/drawing/2014/main" id="{40F7109E-5A98-646C-CCDE-70D86416A55D}"/>
              </a:ext>
            </a:extLst>
          </p:cNvPr>
          <p:cNvPicPr>
            <a:picLocks noChangeAspect="1"/>
          </p:cNvPicPr>
          <p:nvPr/>
        </p:nvPicPr>
        <p:blipFill>
          <a:blip r:embed="rId2"/>
          <a:stretch>
            <a:fillRect/>
          </a:stretch>
        </p:blipFill>
        <p:spPr>
          <a:xfrm>
            <a:off x="7084335" y="813913"/>
            <a:ext cx="3394350" cy="5229820"/>
          </a:xfrm>
          <a:prstGeom prst="rect">
            <a:avLst/>
          </a:prstGeom>
          <a:noFill/>
        </p:spPr>
      </p:pic>
      <p:sp>
        <p:nvSpPr>
          <p:cNvPr id="11" name="Date Placeholder 3">
            <a:extLst>
              <a:ext uri="{FF2B5EF4-FFF2-40B4-BE49-F238E27FC236}">
                <a16:creationId xmlns:a16="http://schemas.microsoft.com/office/drawing/2014/main" id="{19625D53-AF20-4FA5-A107-0467640F0DE9}"/>
              </a:ext>
            </a:extLst>
          </p:cNvPr>
          <p:cNvSpPr>
            <a:spLocks noGrp="1"/>
          </p:cNvSpPr>
          <p:nvPr>
            <p:ph type="dt" sz="half" idx="10"/>
          </p:nvPr>
        </p:nvSpPr>
        <p:spPr>
          <a:xfrm>
            <a:off x="588729" y="6449535"/>
            <a:ext cx="2983095" cy="308453"/>
          </a:xfrm>
        </p:spPr>
        <p:txBody>
          <a:bodyPr>
            <a:normAutofit/>
          </a:bodyPr>
          <a:lstStyle/>
          <a:p>
            <a:pPr>
              <a:spcAft>
                <a:spcPts val="600"/>
              </a:spcAft>
            </a:pPr>
            <a:fld id="{ACFA3A88-BE9B-4766-8AA5-E2A9B5C4BB10}" type="datetime1">
              <a:rPr lang="en-US" smtClean="0"/>
              <a:pPr>
                <a:spcAft>
                  <a:spcPts val="600"/>
                </a:spcAft>
              </a:pPr>
              <a:t>5/16/2023</a:t>
            </a:fld>
            <a:endParaRPr lang="en-US"/>
          </a:p>
        </p:txBody>
      </p:sp>
      <p:sp>
        <p:nvSpPr>
          <p:cNvPr id="13" name="Slide Number Placeholder 5">
            <a:extLst>
              <a:ext uri="{FF2B5EF4-FFF2-40B4-BE49-F238E27FC236}">
                <a16:creationId xmlns:a16="http://schemas.microsoft.com/office/drawing/2014/main" id="{BB936915-9740-4DE1-9465-4DC7FD64274F}"/>
              </a:ext>
            </a:extLst>
          </p:cNvPr>
          <p:cNvSpPr>
            <a:spLocks noGrp="1"/>
          </p:cNvSpPr>
          <p:nvPr>
            <p:ph type="sldNum" sz="quarter" idx="12"/>
          </p:nvPr>
        </p:nvSpPr>
        <p:spPr>
          <a:xfrm>
            <a:off x="10710710" y="6449535"/>
            <a:ext cx="932279" cy="308453"/>
          </a:xfrm>
        </p:spPr>
        <p:txBody>
          <a:bodyPr>
            <a:normAutofit/>
          </a:bodyPr>
          <a:lstStyle/>
          <a:p>
            <a:pPr>
              <a:spcAft>
                <a:spcPts val="600"/>
              </a:spcAft>
            </a:pPr>
            <a:fld id="{3FAE4C1A-77DB-4702-BC27-716D25204027}" type="slidenum">
              <a:rPr lang="en-US" smtClean="0"/>
              <a:pPr>
                <a:spcAft>
                  <a:spcPts val="600"/>
                </a:spcAft>
              </a:pPr>
              <a:t>10</a:t>
            </a:fld>
            <a:endParaRPr lang="en-US"/>
          </a:p>
        </p:txBody>
      </p:sp>
      <p:sp>
        <p:nvSpPr>
          <p:cNvPr id="6" name="Title 1">
            <a:extLst>
              <a:ext uri="{FF2B5EF4-FFF2-40B4-BE49-F238E27FC236}">
                <a16:creationId xmlns:a16="http://schemas.microsoft.com/office/drawing/2014/main" id="{8175287C-A864-D01B-C74D-15BA8F2A8D08}"/>
              </a:ext>
            </a:extLst>
          </p:cNvPr>
          <p:cNvSpPr txBox="1">
            <a:spLocks/>
          </p:cNvSpPr>
          <p:nvPr/>
        </p:nvSpPr>
        <p:spPr>
          <a:xfrm>
            <a:off x="657907" y="1721602"/>
            <a:ext cx="5547360" cy="1828798"/>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a:lstStyle>
          <a:p>
            <a:r>
              <a:rPr lang="en-US" sz="2800"/>
              <a:t>Integration Testing</a:t>
            </a:r>
            <a:endParaRPr lang="en-US"/>
          </a:p>
        </p:txBody>
      </p:sp>
    </p:spTree>
    <p:extLst>
      <p:ext uri="{BB962C8B-B14F-4D97-AF65-F5344CB8AC3E}">
        <p14:creationId xmlns:p14="http://schemas.microsoft.com/office/powerpoint/2010/main" val="1064826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FB15-B961-9ED5-3B0E-DBA0900080BA}"/>
              </a:ext>
            </a:extLst>
          </p:cNvPr>
          <p:cNvSpPr>
            <a:spLocks noGrp="1"/>
          </p:cNvSpPr>
          <p:nvPr>
            <p:ph type="title"/>
          </p:nvPr>
        </p:nvSpPr>
        <p:spPr>
          <a:xfrm>
            <a:off x="548639" y="950976"/>
            <a:ext cx="10995659" cy="1077849"/>
          </a:xfrm>
        </p:spPr>
        <p:txBody>
          <a:bodyPr>
            <a:normAutofit/>
          </a:bodyPr>
          <a:lstStyle/>
          <a:p>
            <a:r>
              <a:rPr lang="en-US" sz="4400"/>
              <a:t>Testing &amp; Result</a:t>
            </a:r>
          </a:p>
        </p:txBody>
      </p:sp>
      <p:sp>
        <p:nvSpPr>
          <p:cNvPr id="9" name="Footer Placeholder 4">
            <a:extLst>
              <a:ext uri="{FF2B5EF4-FFF2-40B4-BE49-F238E27FC236}">
                <a16:creationId xmlns:a16="http://schemas.microsoft.com/office/drawing/2014/main" id="{B2580D06-6FE4-4119-8751-FC50CB22296C}"/>
              </a:ext>
            </a:extLst>
          </p:cNvPr>
          <p:cNvSpPr>
            <a:spLocks noGrp="1"/>
          </p:cNvSpPr>
          <p:nvPr>
            <p:ph type="ftr" sz="quarter" idx="11"/>
          </p:nvPr>
        </p:nvSpPr>
        <p:spPr>
          <a:xfrm>
            <a:off x="557924" y="173776"/>
            <a:ext cx="4114800" cy="365125"/>
          </a:xfrm>
        </p:spPr>
        <p:txBody>
          <a:bodyPr>
            <a:normAutofit/>
          </a:bodyPr>
          <a:lstStyle/>
          <a:p>
            <a:pPr>
              <a:spcAft>
                <a:spcPts val="600"/>
              </a:spcAft>
            </a:pPr>
            <a:r>
              <a:rPr lang="en-US"/>
              <a:t>Sample Footer Text</a:t>
            </a:r>
          </a:p>
        </p:txBody>
      </p:sp>
      <p:sp>
        <p:nvSpPr>
          <p:cNvPr id="3" name="Content Placeholder 2">
            <a:extLst>
              <a:ext uri="{FF2B5EF4-FFF2-40B4-BE49-F238E27FC236}">
                <a16:creationId xmlns:a16="http://schemas.microsoft.com/office/drawing/2014/main" id="{F86BF7FF-B568-5A69-85DD-1E226F2EB4E4}"/>
              </a:ext>
            </a:extLst>
          </p:cNvPr>
          <p:cNvSpPr>
            <a:spLocks noGrp="1"/>
          </p:cNvSpPr>
          <p:nvPr>
            <p:ph idx="1"/>
          </p:nvPr>
        </p:nvSpPr>
        <p:spPr>
          <a:xfrm>
            <a:off x="544290" y="2472777"/>
            <a:ext cx="4420402" cy="3815376"/>
          </a:xfrm>
        </p:spPr>
        <p:txBody>
          <a:bodyPr vert="horz" lIns="91440" tIns="45720" rIns="91440" bIns="45720" rtlCol="0" anchor="t">
            <a:normAutofit/>
          </a:bodyPr>
          <a:lstStyle/>
          <a:p>
            <a:pPr algn="just">
              <a:lnSpc>
                <a:spcPct val="110000"/>
              </a:lnSpc>
            </a:pPr>
            <a:r>
              <a:rPr lang="en-US">
                <a:latin typeface="Univers"/>
                <a:ea typeface="+mn-lt"/>
                <a:cs typeface="+mn-lt"/>
              </a:rPr>
              <a:t>User acceptance testing demonstrated that the system, when all the components are connected and used together in order to try it in the real-world environment has successfully outputted a correct reading of the environment temperature which was displayed on the MAX7219</a:t>
            </a:r>
            <a:endParaRPr lang="en-US">
              <a:latin typeface="Univers"/>
              <a:cs typeface="Times New Roman"/>
            </a:endParaRPr>
          </a:p>
          <a:p>
            <a:pPr>
              <a:lnSpc>
                <a:spcPct val="110000"/>
              </a:lnSpc>
            </a:pPr>
            <a:endParaRPr lang="en-US"/>
          </a:p>
        </p:txBody>
      </p:sp>
      <p:sp>
        <p:nvSpPr>
          <p:cNvPr id="11" name="Date Placeholder 3">
            <a:extLst>
              <a:ext uri="{FF2B5EF4-FFF2-40B4-BE49-F238E27FC236}">
                <a16:creationId xmlns:a16="http://schemas.microsoft.com/office/drawing/2014/main" id="{19625D53-AF20-4FA5-A107-0467640F0DE9}"/>
              </a:ext>
            </a:extLst>
          </p:cNvPr>
          <p:cNvSpPr>
            <a:spLocks noGrp="1"/>
          </p:cNvSpPr>
          <p:nvPr>
            <p:ph type="dt" sz="half" idx="10"/>
          </p:nvPr>
        </p:nvSpPr>
        <p:spPr>
          <a:xfrm>
            <a:off x="588729" y="6449535"/>
            <a:ext cx="2983095" cy="308453"/>
          </a:xfrm>
        </p:spPr>
        <p:txBody>
          <a:bodyPr>
            <a:normAutofit/>
          </a:bodyPr>
          <a:lstStyle/>
          <a:p>
            <a:pPr>
              <a:spcAft>
                <a:spcPts val="600"/>
              </a:spcAft>
            </a:pPr>
            <a:fld id="{ACFA3A88-BE9B-4766-8AA5-E2A9B5C4BB10}" type="datetime1">
              <a:rPr lang="en-US" smtClean="0"/>
              <a:pPr>
                <a:spcAft>
                  <a:spcPts val="600"/>
                </a:spcAft>
              </a:pPr>
              <a:t>5/16/2023</a:t>
            </a:fld>
            <a:endParaRPr lang="en-US"/>
          </a:p>
        </p:txBody>
      </p:sp>
      <p:sp>
        <p:nvSpPr>
          <p:cNvPr id="13" name="Slide Number Placeholder 5">
            <a:extLst>
              <a:ext uri="{FF2B5EF4-FFF2-40B4-BE49-F238E27FC236}">
                <a16:creationId xmlns:a16="http://schemas.microsoft.com/office/drawing/2014/main" id="{BB936915-9740-4DE1-9465-4DC7FD64274F}"/>
              </a:ext>
            </a:extLst>
          </p:cNvPr>
          <p:cNvSpPr>
            <a:spLocks noGrp="1"/>
          </p:cNvSpPr>
          <p:nvPr>
            <p:ph type="sldNum" sz="quarter" idx="12"/>
          </p:nvPr>
        </p:nvSpPr>
        <p:spPr>
          <a:xfrm>
            <a:off x="10710710" y="6449535"/>
            <a:ext cx="932279" cy="308453"/>
          </a:xfrm>
        </p:spPr>
        <p:txBody>
          <a:bodyPr>
            <a:normAutofit/>
          </a:bodyPr>
          <a:lstStyle/>
          <a:p>
            <a:pPr>
              <a:spcAft>
                <a:spcPts val="600"/>
              </a:spcAft>
            </a:pPr>
            <a:fld id="{3FAE4C1A-77DB-4702-BC27-716D25204027}" type="slidenum">
              <a:rPr lang="en-US" smtClean="0"/>
              <a:pPr>
                <a:spcAft>
                  <a:spcPts val="600"/>
                </a:spcAft>
              </a:pPr>
              <a:t>11</a:t>
            </a:fld>
            <a:endParaRPr lang="en-US"/>
          </a:p>
        </p:txBody>
      </p:sp>
      <p:sp>
        <p:nvSpPr>
          <p:cNvPr id="6" name="Title 1">
            <a:extLst>
              <a:ext uri="{FF2B5EF4-FFF2-40B4-BE49-F238E27FC236}">
                <a16:creationId xmlns:a16="http://schemas.microsoft.com/office/drawing/2014/main" id="{8175287C-A864-D01B-C74D-15BA8F2A8D08}"/>
              </a:ext>
            </a:extLst>
          </p:cNvPr>
          <p:cNvSpPr txBox="1">
            <a:spLocks/>
          </p:cNvSpPr>
          <p:nvPr/>
        </p:nvSpPr>
        <p:spPr>
          <a:xfrm>
            <a:off x="657907" y="1721602"/>
            <a:ext cx="5547360" cy="1828798"/>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a:lstStyle>
          <a:p>
            <a:r>
              <a:rPr lang="en-US" sz="2800"/>
              <a:t>User Acceptance Testing</a:t>
            </a:r>
            <a:endParaRPr lang="en-US"/>
          </a:p>
        </p:txBody>
      </p:sp>
      <p:pic>
        <p:nvPicPr>
          <p:cNvPr id="4" name="Picture 6" descr="A picture containing connector&#10;&#10;Description automatically generated">
            <a:extLst>
              <a:ext uri="{FF2B5EF4-FFF2-40B4-BE49-F238E27FC236}">
                <a16:creationId xmlns:a16="http://schemas.microsoft.com/office/drawing/2014/main" id="{53B9A175-32AB-7B6D-F110-172190E40579}"/>
              </a:ext>
            </a:extLst>
          </p:cNvPr>
          <p:cNvPicPr>
            <a:picLocks noChangeAspect="1"/>
          </p:cNvPicPr>
          <p:nvPr/>
        </p:nvPicPr>
        <p:blipFill>
          <a:blip r:embed="rId2"/>
          <a:stretch>
            <a:fillRect/>
          </a:stretch>
        </p:blipFill>
        <p:spPr>
          <a:xfrm>
            <a:off x="7341079" y="953632"/>
            <a:ext cx="3850256" cy="5137642"/>
          </a:xfrm>
          <a:prstGeom prst="rect">
            <a:avLst/>
          </a:prstGeom>
        </p:spPr>
      </p:pic>
    </p:spTree>
    <p:extLst>
      <p:ext uri="{BB962C8B-B14F-4D97-AF65-F5344CB8AC3E}">
        <p14:creationId xmlns:p14="http://schemas.microsoft.com/office/powerpoint/2010/main" val="4050530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0DC2D-7829-E2A9-D7D7-6BAEBAC82CF9}"/>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6FBA369C-FAA8-171D-2B0D-9B53F5CFBFF3}"/>
              </a:ext>
            </a:extLst>
          </p:cNvPr>
          <p:cNvSpPr>
            <a:spLocks noGrp="1"/>
          </p:cNvSpPr>
          <p:nvPr>
            <p:ph idx="1"/>
          </p:nvPr>
        </p:nvSpPr>
        <p:spPr/>
        <p:txBody>
          <a:bodyPr vert="horz" lIns="91440" tIns="45720" rIns="91440" bIns="45720" rtlCol="0" anchor="t">
            <a:normAutofit/>
          </a:bodyPr>
          <a:lstStyle/>
          <a:p>
            <a:pPr algn="just"/>
            <a:r>
              <a:rPr lang="en-US" b="1"/>
              <a:t>Plant Monitoring System is an Arduino Uno project that is fully coded in Assembly Language and is used to monitor factors that impact the plants such as soil moisture level, light intensity, temperature and humidity using three sensors that is YL38, DHT11, and LDR. </a:t>
            </a:r>
            <a:endParaRPr lang="en-US"/>
          </a:p>
          <a:p>
            <a:pPr algn="just"/>
            <a:r>
              <a:rPr lang="en-US" b="1">
                <a:latin typeface="Univers Light"/>
                <a:cs typeface="Times New Roman"/>
              </a:rPr>
              <a:t>This project is user friendly towards small farmers / gardeners because it’s cost efficient and easy to implement</a:t>
            </a:r>
          </a:p>
          <a:p>
            <a:pPr algn="just"/>
            <a:r>
              <a:rPr lang="en-US" b="1">
                <a:latin typeface="Univers Light"/>
                <a:cs typeface="Times New Roman"/>
              </a:rPr>
              <a:t>Through this project we used and learn various hardware such as all the sensors and the Arduino itself, we first tried to make this project in Proteus in which it worked really well and according to what we wanted. </a:t>
            </a:r>
            <a:endParaRPr lang="en-US">
              <a:latin typeface="Univers Light"/>
              <a:cs typeface="Times New Roman"/>
            </a:endParaRPr>
          </a:p>
        </p:txBody>
      </p:sp>
    </p:spTree>
    <p:extLst>
      <p:ext uri="{BB962C8B-B14F-4D97-AF65-F5344CB8AC3E}">
        <p14:creationId xmlns:p14="http://schemas.microsoft.com/office/powerpoint/2010/main" val="2156524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508CD-2C7C-9BEE-E7B8-593C3EC00A37}"/>
              </a:ext>
            </a:extLst>
          </p:cNvPr>
          <p:cNvSpPr>
            <a:spLocks noGrp="1"/>
          </p:cNvSpPr>
          <p:nvPr>
            <p:ph type="title"/>
          </p:nvPr>
        </p:nvSpPr>
        <p:spPr>
          <a:xfrm>
            <a:off x="548641" y="952500"/>
            <a:ext cx="5547360" cy="1673254"/>
          </a:xfrm>
        </p:spPr>
        <p:txBody>
          <a:bodyPr vert="horz" lIns="91440" tIns="45720" rIns="91440" bIns="45720" rtlCol="0" anchor="t">
            <a:normAutofit/>
          </a:bodyPr>
          <a:lstStyle/>
          <a:p>
            <a:r>
              <a:rPr lang="en-US" sz="4400"/>
              <a:t>Problem Statement</a:t>
            </a:r>
            <a:endParaRPr lang="en-US">
              <a:ea typeface="+mj-ea"/>
              <a:cs typeface="+mj-cs"/>
            </a:endParaRPr>
          </a:p>
        </p:txBody>
      </p:sp>
      <p:sp>
        <p:nvSpPr>
          <p:cNvPr id="20" name="Footer Placeholder 4">
            <a:extLst>
              <a:ext uri="{FF2B5EF4-FFF2-40B4-BE49-F238E27FC236}">
                <a16:creationId xmlns:a16="http://schemas.microsoft.com/office/drawing/2014/main" id="{BE8D5989-5D49-41EE-9681-9A5AB28BFC2C}"/>
              </a:ext>
            </a:extLst>
          </p:cNvPr>
          <p:cNvSpPr>
            <a:spLocks noGrp="1"/>
          </p:cNvSpPr>
          <p:nvPr>
            <p:ph type="ftr" sz="quarter" idx="11"/>
          </p:nvPr>
        </p:nvSpPr>
        <p:spPr>
          <a:xfrm>
            <a:off x="557924" y="173776"/>
            <a:ext cx="4114800" cy="365125"/>
          </a:xfrm>
        </p:spPr>
        <p:txBody>
          <a:bodyPr/>
          <a:lstStyle/>
          <a:p>
            <a:pPr>
              <a:spcAft>
                <a:spcPts val="600"/>
              </a:spcAft>
            </a:pPr>
            <a:r>
              <a:rPr lang="en-US"/>
              <a:t>Sample Footer Text</a:t>
            </a:r>
          </a:p>
        </p:txBody>
      </p:sp>
      <p:sp>
        <p:nvSpPr>
          <p:cNvPr id="5" name="TextBox 4">
            <a:extLst>
              <a:ext uri="{FF2B5EF4-FFF2-40B4-BE49-F238E27FC236}">
                <a16:creationId xmlns:a16="http://schemas.microsoft.com/office/drawing/2014/main" id="{71E433F5-6C10-C0F2-3673-545613989A13}"/>
              </a:ext>
            </a:extLst>
          </p:cNvPr>
          <p:cNvSpPr txBox="1"/>
          <p:nvPr/>
        </p:nvSpPr>
        <p:spPr>
          <a:xfrm>
            <a:off x="7712947" y="3899858"/>
            <a:ext cx="3640059" cy="2862532"/>
          </a:xfr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just"/>
            <a:endParaRPr lang="en-US" sz="2400">
              <a:latin typeface="Times New Roman"/>
              <a:cs typeface="Times New Roman"/>
            </a:endParaRPr>
          </a:p>
          <a:p>
            <a:pPr algn="just"/>
            <a:r>
              <a:rPr lang="en-US" sz="2400">
                <a:latin typeface="Times New Roman"/>
                <a:cs typeface="Times New Roman"/>
              </a:rPr>
              <a:t>The current plant monitoring lack efficiency, accuracy, and real-time capabilities, </a:t>
            </a:r>
          </a:p>
          <a:p>
            <a:pPr>
              <a:lnSpc>
                <a:spcPct val="120000"/>
              </a:lnSpc>
              <a:spcAft>
                <a:spcPts val="600"/>
              </a:spcAft>
            </a:pPr>
            <a:endParaRPr lang="en-US" sz="2400"/>
          </a:p>
        </p:txBody>
      </p:sp>
      <p:sp>
        <p:nvSpPr>
          <p:cNvPr id="22" name="Date Placeholder 3">
            <a:extLst>
              <a:ext uri="{FF2B5EF4-FFF2-40B4-BE49-F238E27FC236}">
                <a16:creationId xmlns:a16="http://schemas.microsoft.com/office/drawing/2014/main" id="{A60C28C0-EFDC-4047-81BA-16DBA9A9132E}"/>
              </a:ext>
            </a:extLst>
          </p:cNvPr>
          <p:cNvSpPr>
            <a:spLocks noGrp="1"/>
          </p:cNvSpPr>
          <p:nvPr>
            <p:ph type="dt" sz="half" idx="10"/>
          </p:nvPr>
        </p:nvSpPr>
        <p:spPr>
          <a:xfrm>
            <a:off x="588729" y="6449535"/>
            <a:ext cx="2983095" cy="308453"/>
          </a:xfrm>
        </p:spPr>
        <p:txBody>
          <a:bodyPr/>
          <a:lstStyle/>
          <a:p>
            <a:pPr>
              <a:spcAft>
                <a:spcPts val="600"/>
              </a:spcAft>
            </a:pPr>
            <a:fld id="{966F84F2-8A04-4430-BDD5-201029A017D9}" type="datetime1">
              <a:rPr lang="en-US" smtClean="0"/>
              <a:pPr>
                <a:spcAft>
                  <a:spcPts val="600"/>
                </a:spcAft>
              </a:pPr>
              <a:t>5/16/2023</a:t>
            </a:fld>
            <a:endParaRPr lang="en-US"/>
          </a:p>
        </p:txBody>
      </p:sp>
      <p:sp>
        <p:nvSpPr>
          <p:cNvPr id="24" name="Slide Number Placeholder 5">
            <a:extLst>
              <a:ext uri="{FF2B5EF4-FFF2-40B4-BE49-F238E27FC236}">
                <a16:creationId xmlns:a16="http://schemas.microsoft.com/office/drawing/2014/main" id="{6D4D1CD5-79A4-491C-85F0-0EE21E8849CB}"/>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pPr>
                <a:spcAft>
                  <a:spcPts val="600"/>
                </a:spcAft>
              </a:pPr>
              <a:t>2</a:t>
            </a:fld>
            <a:endParaRPr lang="en-US"/>
          </a:p>
        </p:txBody>
      </p:sp>
      <p:sp>
        <p:nvSpPr>
          <p:cNvPr id="3" name="Oval 2">
            <a:extLst>
              <a:ext uri="{FF2B5EF4-FFF2-40B4-BE49-F238E27FC236}">
                <a16:creationId xmlns:a16="http://schemas.microsoft.com/office/drawing/2014/main" id="{F087456B-06BD-D66E-25B3-03C3F21465F0}"/>
              </a:ext>
            </a:extLst>
          </p:cNvPr>
          <p:cNvSpPr/>
          <p:nvPr/>
        </p:nvSpPr>
        <p:spPr>
          <a:xfrm>
            <a:off x="434726" y="2476689"/>
            <a:ext cx="920150" cy="920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2DB4891-D1BB-5976-8D00-70CE30EFD171}"/>
              </a:ext>
            </a:extLst>
          </p:cNvPr>
          <p:cNvSpPr txBox="1"/>
          <p:nvPr/>
        </p:nvSpPr>
        <p:spPr>
          <a:xfrm>
            <a:off x="1547003" y="2380891"/>
            <a:ext cx="477040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rPr>
              <a:t>It is difficult to identify when plants are experiencing issues related to their growing conditions.</a:t>
            </a:r>
            <a:endParaRPr lang="en-US"/>
          </a:p>
        </p:txBody>
      </p:sp>
      <p:sp>
        <p:nvSpPr>
          <p:cNvPr id="7" name="Oval 6">
            <a:extLst>
              <a:ext uri="{FF2B5EF4-FFF2-40B4-BE49-F238E27FC236}">
                <a16:creationId xmlns:a16="http://schemas.microsoft.com/office/drawing/2014/main" id="{F0DBF1C1-1698-8569-9C2C-42E1CB4846BE}"/>
              </a:ext>
            </a:extLst>
          </p:cNvPr>
          <p:cNvSpPr/>
          <p:nvPr/>
        </p:nvSpPr>
        <p:spPr>
          <a:xfrm>
            <a:off x="449104" y="4345745"/>
            <a:ext cx="920150" cy="920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BB7AB6-4D30-31E9-D665-1FBBD3124B7B}"/>
              </a:ext>
            </a:extLst>
          </p:cNvPr>
          <p:cNvSpPr txBox="1"/>
          <p:nvPr/>
        </p:nvSpPr>
        <p:spPr>
          <a:xfrm>
            <a:off x="1547005" y="3904891"/>
            <a:ext cx="475603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latin typeface="Times New Roman"/>
                <a:cs typeface="Segoe UI"/>
              </a:rPr>
              <a:t>​</a:t>
            </a:r>
          </a:p>
          <a:p>
            <a:pPr algn="just"/>
            <a:r>
              <a:rPr lang="en-US" sz="2400">
                <a:latin typeface="Times New Roman"/>
                <a:cs typeface="Arial"/>
              </a:rPr>
              <a:t>Manual monitoring of plants can be time-consuming and may not always provide accurate data.</a:t>
            </a:r>
          </a:p>
        </p:txBody>
      </p:sp>
      <p:sp>
        <p:nvSpPr>
          <p:cNvPr id="9" name="Oval 8">
            <a:extLst>
              <a:ext uri="{FF2B5EF4-FFF2-40B4-BE49-F238E27FC236}">
                <a16:creationId xmlns:a16="http://schemas.microsoft.com/office/drawing/2014/main" id="{6697E681-7328-E308-BF69-1131A66453D3}"/>
              </a:ext>
            </a:extLst>
          </p:cNvPr>
          <p:cNvSpPr/>
          <p:nvPr/>
        </p:nvSpPr>
        <p:spPr>
          <a:xfrm>
            <a:off x="6660122" y="2476689"/>
            <a:ext cx="920150" cy="920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6749919-243A-CA57-FBE5-79F8D1D13053}"/>
              </a:ext>
            </a:extLst>
          </p:cNvPr>
          <p:cNvSpPr/>
          <p:nvPr/>
        </p:nvSpPr>
        <p:spPr>
          <a:xfrm>
            <a:off x="6660121" y="4345745"/>
            <a:ext cx="920150" cy="920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1481810-226F-A715-78F4-5A3F656F848C}"/>
              </a:ext>
            </a:extLst>
          </p:cNvPr>
          <p:cNvSpPr txBox="1"/>
          <p:nvPr/>
        </p:nvSpPr>
        <p:spPr>
          <a:xfrm>
            <a:off x="7714891" y="2380891"/>
            <a:ext cx="366335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Manual monitoring of plants also can be expensive and complex</a:t>
            </a:r>
            <a:endParaRPr lang="en-US" sz="2400"/>
          </a:p>
        </p:txBody>
      </p:sp>
    </p:spTree>
    <p:extLst>
      <p:ext uri="{BB962C8B-B14F-4D97-AF65-F5344CB8AC3E}">
        <p14:creationId xmlns:p14="http://schemas.microsoft.com/office/powerpoint/2010/main" val="3520017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508CD-2C7C-9BEE-E7B8-593C3EC00A37}"/>
              </a:ext>
            </a:extLst>
          </p:cNvPr>
          <p:cNvSpPr>
            <a:spLocks noGrp="1"/>
          </p:cNvSpPr>
          <p:nvPr>
            <p:ph type="title"/>
          </p:nvPr>
        </p:nvSpPr>
        <p:spPr>
          <a:xfrm>
            <a:off x="548641" y="952500"/>
            <a:ext cx="5547360" cy="1673254"/>
          </a:xfrm>
        </p:spPr>
        <p:txBody>
          <a:bodyPr vert="horz" lIns="91440" tIns="45720" rIns="91440" bIns="45720" rtlCol="0" anchor="t">
            <a:normAutofit/>
          </a:bodyPr>
          <a:lstStyle/>
          <a:p>
            <a:r>
              <a:rPr lang="en-US" sz="4400"/>
              <a:t>Proposed Solution</a:t>
            </a:r>
            <a:endParaRPr lang="en-US">
              <a:ea typeface="+mj-ea"/>
              <a:cs typeface="+mj-cs"/>
            </a:endParaRPr>
          </a:p>
        </p:txBody>
      </p:sp>
      <p:sp>
        <p:nvSpPr>
          <p:cNvPr id="20" name="Footer Placeholder 4">
            <a:extLst>
              <a:ext uri="{FF2B5EF4-FFF2-40B4-BE49-F238E27FC236}">
                <a16:creationId xmlns:a16="http://schemas.microsoft.com/office/drawing/2014/main" id="{BE8D5989-5D49-41EE-9681-9A5AB28BFC2C}"/>
              </a:ext>
            </a:extLst>
          </p:cNvPr>
          <p:cNvSpPr>
            <a:spLocks noGrp="1"/>
          </p:cNvSpPr>
          <p:nvPr>
            <p:ph type="ftr" sz="quarter" idx="11"/>
          </p:nvPr>
        </p:nvSpPr>
        <p:spPr>
          <a:xfrm>
            <a:off x="557924" y="173776"/>
            <a:ext cx="4114800" cy="365125"/>
          </a:xfrm>
        </p:spPr>
        <p:txBody>
          <a:bodyPr/>
          <a:lstStyle/>
          <a:p>
            <a:pPr>
              <a:spcAft>
                <a:spcPts val="600"/>
              </a:spcAft>
            </a:pPr>
            <a:r>
              <a:rPr lang="en-US"/>
              <a:t>Sample Footer Text</a:t>
            </a:r>
          </a:p>
        </p:txBody>
      </p:sp>
      <p:sp>
        <p:nvSpPr>
          <p:cNvPr id="22" name="Date Placeholder 3">
            <a:extLst>
              <a:ext uri="{FF2B5EF4-FFF2-40B4-BE49-F238E27FC236}">
                <a16:creationId xmlns:a16="http://schemas.microsoft.com/office/drawing/2014/main" id="{A60C28C0-EFDC-4047-81BA-16DBA9A9132E}"/>
              </a:ext>
            </a:extLst>
          </p:cNvPr>
          <p:cNvSpPr>
            <a:spLocks noGrp="1"/>
          </p:cNvSpPr>
          <p:nvPr>
            <p:ph type="dt" sz="half" idx="10"/>
          </p:nvPr>
        </p:nvSpPr>
        <p:spPr>
          <a:xfrm>
            <a:off x="588729" y="6449535"/>
            <a:ext cx="2983095" cy="308453"/>
          </a:xfrm>
        </p:spPr>
        <p:txBody>
          <a:bodyPr/>
          <a:lstStyle/>
          <a:p>
            <a:pPr>
              <a:spcAft>
                <a:spcPts val="600"/>
              </a:spcAft>
            </a:pPr>
            <a:fld id="{966F84F2-8A04-4430-BDD5-201029A017D9}" type="datetime1">
              <a:rPr lang="en-US" smtClean="0"/>
              <a:pPr>
                <a:spcAft>
                  <a:spcPts val="600"/>
                </a:spcAft>
              </a:pPr>
              <a:t>5/16/2023</a:t>
            </a:fld>
            <a:endParaRPr lang="en-US"/>
          </a:p>
        </p:txBody>
      </p:sp>
      <p:sp>
        <p:nvSpPr>
          <p:cNvPr id="24" name="Slide Number Placeholder 5">
            <a:extLst>
              <a:ext uri="{FF2B5EF4-FFF2-40B4-BE49-F238E27FC236}">
                <a16:creationId xmlns:a16="http://schemas.microsoft.com/office/drawing/2014/main" id="{6D4D1CD5-79A4-491C-85F0-0EE21E8849CB}"/>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pPr>
                <a:spcAft>
                  <a:spcPts val="600"/>
                </a:spcAft>
              </a:pPr>
              <a:t>3</a:t>
            </a:fld>
            <a:endParaRPr lang="en-US"/>
          </a:p>
        </p:txBody>
      </p:sp>
      <p:sp>
        <p:nvSpPr>
          <p:cNvPr id="6" name="TextBox 5">
            <a:extLst>
              <a:ext uri="{FF2B5EF4-FFF2-40B4-BE49-F238E27FC236}">
                <a16:creationId xmlns:a16="http://schemas.microsoft.com/office/drawing/2014/main" id="{85C39BE0-9720-C49A-3424-B4C8DC05B324}"/>
              </a:ext>
            </a:extLst>
          </p:cNvPr>
          <p:cNvSpPr txBox="1"/>
          <p:nvPr/>
        </p:nvSpPr>
        <p:spPr>
          <a:xfrm>
            <a:off x="641232" y="3013496"/>
            <a:ext cx="3433313" cy="1200329"/>
          </a:xfrm>
          <a:prstGeom prst="rect">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Söhne"/>
              </a:rPr>
              <a:t>Plant monitoring system using Arduino microcontroller R3, Includes 3 sensors, DHT11, YL38 and LDR</a:t>
            </a:r>
          </a:p>
        </p:txBody>
      </p:sp>
      <p:sp>
        <p:nvSpPr>
          <p:cNvPr id="14" name="Oval 13">
            <a:extLst>
              <a:ext uri="{FF2B5EF4-FFF2-40B4-BE49-F238E27FC236}">
                <a16:creationId xmlns:a16="http://schemas.microsoft.com/office/drawing/2014/main" id="{4A7483B7-130C-6CA7-89F4-C9EF0C4B851E}"/>
              </a:ext>
            </a:extLst>
          </p:cNvPr>
          <p:cNvSpPr/>
          <p:nvPr/>
        </p:nvSpPr>
        <p:spPr>
          <a:xfrm>
            <a:off x="5200064" y="1670800"/>
            <a:ext cx="1682150" cy="10064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Efficient</a:t>
            </a:r>
          </a:p>
        </p:txBody>
      </p:sp>
      <p:sp>
        <p:nvSpPr>
          <p:cNvPr id="15" name="Oval 14">
            <a:extLst>
              <a:ext uri="{FF2B5EF4-FFF2-40B4-BE49-F238E27FC236}">
                <a16:creationId xmlns:a16="http://schemas.microsoft.com/office/drawing/2014/main" id="{FA07B8C9-EAF2-B33E-0DB0-8061B13CEB6D}"/>
              </a:ext>
            </a:extLst>
          </p:cNvPr>
          <p:cNvSpPr/>
          <p:nvPr/>
        </p:nvSpPr>
        <p:spPr>
          <a:xfrm>
            <a:off x="5200063" y="2792233"/>
            <a:ext cx="1682150" cy="10064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Cost-Effective</a:t>
            </a:r>
          </a:p>
        </p:txBody>
      </p:sp>
      <p:sp>
        <p:nvSpPr>
          <p:cNvPr id="16" name="Oval 15">
            <a:extLst>
              <a:ext uri="{FF2B5EF4-FFF2-40B4-BE49-F238E27FC236}">
                <a16:creationId xmlns:a16="http://schemas.microsoft.com/office/drawing/2014/main" id="{0901F416-CE9C-78DB-E9AB-77704EBA7D16}"/>
              </a:ext>
            </a:extLst>
          </p:cNvPr>
          <p:cNvSpPr/>
          <p:nvPr/>
        </p:nvSpPr>
        <p:spPr>
          <a:xfrm>
            <a:off x="5200062" y="3913666"/>
            <a:ext cx="1682150" cy="10064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User Friendly</a:t>
            </a:r>
          </a:p>
        </p:txBody>
      </p:sp>
      <p:sp>
        <p:nvSpPr>
          <p:cNvPr id="17" name="Oval 16">
            <a:extLst>
              <a:ext uri="{FF2B5EF4-FFF2-40B4-BE49-F238E27FC236}">
                <a16:creationId xmlns:a16="http://schemas.microsoft.com/office/drawing/2014/main" id="{AC33D612-D423-3A57-6BC3-F2DA0CEFFF96}"/>
              </a:ext>
            </a:extLst>
          </p:cNvPr>
          <p:cNvSpPr/>
          <p:nvPr/>
        </p:nvSpPr>
        <p:spPr>
          <a:xfrm>
            <a:off x="5200061" y="5020722"/>
            <a:ext cx="1682150" cy="10064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Automated</a:t>
            </a:r>
          </a:p>
        </p:txBody>
      </p:sp>
      <p:sp>
        <p:nvSpPr>
          <p:cNvPr id="18" name="TextBox 17">
            <a:extLst>
              <a:ext uri="{FF2B5EF4-FFF2-40B4-BE49-F238E27FC236}">
                <a16:creationId xmlns:a16="http://schemas.microsoft.com/office/drawing/2014/main" id="{652654AA-6F2D-1D06-85CA-A991633B82A1}"/>
              </a:ext>
            </a:extLst>
          </p:cNvPr>
          <p:cNvSpPr txBox="1"/>
          <p:nvPr/>
        </p:nvSpPr>
        <p:spPr>
          <a:xfrm>
            <a:off x="8750061" y="3214777"/>
            <a:ext cx="2441275" cy="954107"/>
          </a:xfrm>
          <a:prstGeom prst="rect">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ea typeface="+mn-lt"/>
                <a:cs typeface="+mn-lt"/>
              </a:rPr>
              <a:t>Improves plant health </a:t>
            </a:r>
            <a:endParaRPr lang="en-US" sz="2800"/>
          </a:p>
        </p:txBody>
      </p:sp>
      <p:cxnSp>
        <p:nvCxnSpPr>
          <p:cNvPr id="21" name="Straight Arrow Connector 20">
            <a:extLst>
              <a:ext uri="{FF2B5EF4-FFF2-40B4-BE49-F238E27FC236}">
                <a16:creationId xmlns:a16="http://schemas.microsoft.com/office/drawing/2014/main" id="{C16AA351-492C-A622-3FC8-88A1F52E58F3}"/>
              </a:ext>
            </a:extLst>
          </p:cNvPr>
          <p:cNvCxnSpPr/>
          <p:nvPr/>
        </p:nvCxnSpPr>
        <p:spPr>
          <a:xfrm flipV="1">
            <a:off x="4013260" y="2260661"/>
            <a:ext cx="1130060" cy="13572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C60738BB-8449-260D-3DEF-D4C1E5A7D68E}"/>
              </a:ext>
            </a:extLst>
          </p:cNvPr>
          <p:cNvCxnSpPr>
            <a:cxnSpLocks/>
          </p:cNvCxnSpPr>
          <p:nvPr/>
        </p:nvCxnSpPr>
        <p:spPr>
          <a:xfrm flipV="1">
            <a:off x="3984505" y="3324585"/>
            <a:ext cx="1216323" cy="2789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4842E9EF-B0EE-8798-6875-45B9E56CB82D}"/>
              </a:ext>
            </a:extLst>
          </p:cNvPr>
          <p:cNvCxnSpPr>
            <a:cxnSpLocks/>
          </p:cNvCxnSpPr>
          <p:nvPr/>
        </p:nvCxnSpPr>
        <p:spPr>
          <a:xfrm>
            <a:off x="4013260" y="3617882"/>
            <a:ext cx="1144437" cy="8137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BE6E9DC8-9A69-5178-6FD9-8E2FBE2B9C61}"/>
              </a:ext>
            </a:extLst>
          </p:cNvPr>
          <p:cNvCxnSpPr>
            <a:cxnSpLocks/>
          </p:cNvCxnSpPr>
          <p:nvPr/>
        </p:nvCxnSpPr>
        <p:spPr>
          <a:xfrm>
            <a:off x="4013259" y="3646636"/>
            <a:ext cx="1130060" cy="18633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0" name="Arrow: Right 29">
            <a:extLst>
              <a:ext uri="{FF2B5EF4-FFF2-40B4-BE49-F238E27FC236}">
                <a16:creationId xmlns:a16="http://schemas.microsoft.com/office/drawing/2014/main" id="{1E3F6A93-BD74-63BC-CCDB-DB9D5D6CAC0D}"/>
              </a:ext>
            </a:extLst>
          </p:cNvPr>
          <p:cNvSpPr/>
          <p:nvPr/>
        </p:nvSpPr>
        <p:spPr>
          <a:xfrm>
            <a:off x="7029772" y="3365059"/>
            <a:ext cx="1480867" cy="6613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0554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508CD-2C7C-9BEE-E7B8-593C3EC00A37}"/>
              </a:ext>
            </a:extLst>
          </p:cNvPr>
          <p:cNvSpPr>
            <a:spLocks noGrp="1"/>
          </p:cNvSpPr>
          <p:nvPr>
            <p:ph type="title"/>
          </p:nvPr>
        </p:nvSpPr>
        <p:spPr>
          <a:xfrm>
            <a:off x="548641" y="952500"/>
            <a:ext cx="5547360" cy="1673254"/>
          </a:xfrm>
        </p:spPr>
        <p:txBody>
          <a:bodyPr vert="horz" lIns="91440" tIns="45720" rIns="91440" bIns="45720" rtlCol="0" anchor="t">
            <a:normAutofit/>
          </a:bodyPr>
          <a:lstStyle/>
          <a:p>
            <a:r>
              <a:rPr lang="en-US" sz="4400" kern="1200">
                <a:solidFill>
                  <a:schemeClr val="accent1"/>
                </a:solidFill>
                <a:latin typeface="+mj-lt"/>
                <a:ea typeface="+mj-ea"/>
                <a:cs typeface="+mj-cs"/>
              </a:rPr>
              <a:t>Background</a:t>
            </a:r>
          </a:p>
        </p:txBody>
      </p:sp>
      <p:sp>
        <p:nvSpPr>
          <p:cNvPr id="20" name="Footer Placeholder 4">
            <a:extLst>
              <a:ext uri="{FF2B5EF4-FFF2-40B4-BE49-F238E27FC236}">
                <a16:creationId xmlns:a16="http://schemas.microsoft.com/office/drawing/2014/main" id="{BE8D5989-5D49-41EE-9681-9A5AB28BFC2C}"/>
              </a:ext>
            </a:extLst>
          </p:cNvPr>
          <p:cNvSpPr>
            <a:spLocks noGrp="1"/>
          </p:cNvSpPr>
          <p:nvPr>
            <p:ph type="ftr" sz="quarter" idx="11"/>
          </p:nvPr>
        </p:nvSpPr>
        <p:spPr>
          <a:xfrm>
            <a:off x="557924" y="173776"/>
            <a:ext cx="4114800" cy="365125"/>
          </a:xfrm>
        </p:spPr>
        <p:txBody>
          <a:bodyPr/>
          <a:lstStyle/>
          <a:p>
            <a:pPr>
              <a:spcAft>
                <a:spcPts val="600"/>
              </a:spcAft>
            </a:pPr>
            <a:r>
              <a:rPr lang="en-US"/>
              <a:t>Sample Footer Text</a:t>
            </a:r>
          </a:p>
        </p:txBody>
      </p:sp>
      <p:pic>
        <p:nvPicPr>
          <p:cNvPr id="6" name="Picture 6">
            <a:extLst>
              <a:ext uri="{FF2B5EF4-FFF2-40B4-BE49-F238E27FC236}">
                <a16:creationId xmlns:a16="http://schemas.microsoft.com/office/drawing/2014/main" id="{998A7BB5-DBBF-FB06-13B5-00DE70A9A06C}"/>
              </a:ext>
            </a:extLst>
          </p:cNvPr>
          <p:cNvPicPr>
            <a:picLocks noChangeAspect="1"/>
          </p:cNvPicPr>
          <p:nvPr/>
        </p:nvPicPr>
        <p:blipFill rotWithShape="1">
          <a:blip r:embed="rId2"/>
          <a:srcRect t="530" r="2" b="12517"/>
          <a:stretch/>
        </p:blipFill>
        <p:spPr>
          <a:xfrm>
            <a:off x="647700" y="2895600"/>
            <a:ext cx="5448300" cy="3162300"/>
          </a:xfrm>
          <a:prstGeom prst="rect">
            <a:avLst/>
          </a:prstGeom>
          <a:noFill/>
        </p:spPr>
      </p:pic>
      <p:sp>
        <p:nvSpPr>
          <p:cNvPr id="5" name="TextBox 4">
            <a:extLst>
              <a:ext uri="{FF2B5EF4-FFF2-40B4-BE49-F238E27FC236}">
                <a16:creationId xmlns:a16="http://schemas.microsoft.com/office/drawing/2014/main" id="{71E433F5-6C10-C0F2-3673-545613989A13}"/>
              </a:ext>
            </a:extLst>
          </p:cNvPr>
          <p:cNvSpPr txBox="1"/>
          <p:nvPr/>
        </p:nvSpPr>
        <p:spPr>
          <a:xfrm>
            <a:off x="6835928" y="952500"/>
            <a:ext cx="4689605" cy="5105400"/>
          </a:xfr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20000"/>
              </a:lnSpc>
              <a:spcAft>
                <a:spcPts val="600"/>
              </a:spcAft>
            </a:pPr>
            <a:r>
              <a:rPr lang="en-US"/>
              <a:t>This project is designed to help people monitor the health of their plants by measuring various environmental factors such as soil moisture, surrounding environment temperature, and humidity of air using two sensors, YL39 and DHT11. 5 LEDs will act as indicators of environment quality that impact the plant ranging from healthy to critical.</a:t>
            </a:r>
          </a:p>
        </p:txBody>
      </p:sp>
      <p:sp>
        <p:nvSpPr>
          <p:cNvPr id="22" name="Date Placeholder 3">
            <a:extLst>
              <a:ext uri="{FF2B5EF4-FFF2-40B4-BE49-F238E27FC236}">
                <a16:creationId xmlns:a16="http://schemas.microsoft.com/office/drawing/2014/main" id="{A60C28C0-EFDC-4047-81BA-16DBA9A9132E}"/>
              </a:ext>
            </a:extLst>
          </p:cNvPr>
          <p:cNvSpPr>
            <a:spLocks noGrp="1"/>
          </p:cNvSpPr>
          <p:nvPr>
            <p:ph type="dt" sz="half" idx="10"/>
          </p:nvPr>
        </p:nvSpPr>
        <p:spPr>
          <a:xfrm>
            <a:off x="588729" y="6449535"/>
            <a:ext cx="2983095" cy="308453"/>
          </a:xfrm>
        </p:spPr>
        <p:txBody>
          <a:bodyPr/>
          <a:lstStyle/>
          <a:p>
            <a:pPr>
              <a:spcAft>
                <a:spcPts val="600"/>
              </a:spcAft>
            </a:pPr>
            <a:fld id="{966F84F2-8A04-4430-BDD5-201029A017D9}" type="datetime1">
              <a:rPr lang="en-US" smtClean="0"/>
              <a:pPr>
                <a:spcAft>
                  <a:spcPts val="600"/>
                </a:spcAft>
              </a:pPr>
              <a:t>5/16/2023</a:t>
            </a:fld>
            <a:endParaRPr lang="en-US"/>
          </a:p>
        </p:txBody>
      </p:sp>
      <p:sp>
        <p:nvSpPr>
          <p:cNvPr id="24" name="Slide Number Placeholder 5">
            <a:extLst>
              <a:ext uri="{FF2B5EF4-FFF2-40B4-BE49-F238E27FC236}">
                <a16:creationId xmlns:a16="http://schemas.microsoft.com/office/drawing/2014/main" id="{6D4D1CD5-79A4-491C-85F0-0EE21E8849CB}"/>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pPr>
                <a:spcAft>
                  <a:spcPts val="600"/>
                </a:spcAft>
              </a:pPr>
              <a:t>4</a:t>
            </a:fld>
            <a:endParaRPr lang="en-US"/>
          </a:p>
        </p:txBody>
      </p:sp>
    </p:spTree>
    <p:extLst>
      <p:ext uri="{BB962C8B-B14F-4D97-AF65-F5344CB8AC3E}">
        <p14:creationId xmlns:p14="http://schemas.microsoft.com/office/powerpoint/2010/main" val="1063329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508CD-2C7C-9BEE-E7B8-593C3EC00A37}"/>
              </a:ext>
            </a:extLst>
          </p:cNvPr>
          <p:cNvSpPr>
            <a:spLocks noGrp="1"/>
          </p:cNvSpPr>
          <p:nvPr>
            <p:ph type="title"/>
          </p:nvPr>
        </p:nvSpPr>
        <p:spPr>
          <a:xfrm>
            <a:off x="548640" y="950976"/>
            <a:ext cx="5547360" cy="1828798"/>
          </a:xfrm>
        </p:spPr>
        <p:txBody>
          <a:bodyPr vert="horz" lIns="91440" tIns="45720" rIns="91440" bIns="45720" rtlCol="0" anchor="t">
            <a:normAutofit/>
          </a:bodyPr>
          <a:lstStyle/>
          <a:p>
            <a:r>
              <a:rPr lang="en-US" kern="1200">
                <a:solidFill>
                  <a:schemeClr val="accent1"/>
                </a:solidFill>
                <a:latin typeface="+mj-lt"/>
                <a:ea typeface="+mj-ea"/>
                <a:cs typeface="+mj-cs"/>
              </a:rPr>
              <a:t>Objective</a:t>
            </a:r>
          </a:p>
        </p:txBody>
      </p:sp>
      <p:sp>
        <p:nvSpPr>
          <p:cNvPr id="20" name="Footer Placeholder 4">
            <a:extLst>
              <a:ext uri="{FF2B5EF4-FFF2-40B4-BE49-F238E27FC236}">
                <a16:creationId xmlns:a16="http://schemas.microsoft.com/office/drawing/2014/main" id="{BE8D5989-5D49-41EE-9681-9A5AB28BFC2C}"/>
              </a:ext>
            </a:extLst>
          </p:cNvPr>
          <p:cNvSpPr>
            <a:spLocks noGrp="1"/>
          </p:cNvSpPr>
          <p:nvPr>
            <p:ph type="ftr" sz="quarter" idx="11"/>
          </p:nvPr>
        </p:nvSpPr>
        <p:spPr>
          <a:xfrm>
            <a:off x="557924" y="173776"/>
            <a:ext cx="4114800" cy="365125"/>
          </a:xfrm>
        </p:spPr>
        <p:txBody>
          <a:bodyPr vert="horz" lIns="91440" tIns="45720" rIns="91440" bIns="45720" rtlCol="0" anchor="b">
            <a:normAutofit/>
          </a:bodyPr>
          <a:lstStyle/>
          <a:p>
            <a:pPr>
              <a:spcAft>
                <a:spcPts val="600"/>
              </a:spcAft>
            </a:pPr>
            <a:r>
              <a:rPr lang="en-US" kern="1200">
                <a:solidFill>
                  <a:schemeClr val="tx1"/>
                </a:solidFill>
                <a:latin typeface="+mn-lt"/>
                <a:ea typeface="+mn-ea"/>
                <a:cs typeface="+mn-cs"/>
              </a:rPr>
              <a:t>Sample Footer Text</a:t>
            </a:r>
          </a:p>
        </p:txBody>
      </p:sp>
      <p:sp>
        <p:nvSpPr>
          <p:cNvPr id="8" name="TextBox 7">
            <a:extLst>
              <a:ext uri="{FF2B5EF4-FFF2-40B4-BE49-F238E27FC236}">
                <a16:creationId xmlns:a16="http://schemas.microsoft.com/office/drawing/2014/main" id="{FFDC4571-3E81-54E4-EC43-146812C236D2}"/>
              </a:ext>
            </a:extLst>
          </p:cNvPr>
          <p:cNvSpPr txBox="1"/>
          <p:nvPr/>
        </p:nvSpPr>
        <p:spPr>
          <a:xfrm>
            <a:off x="555136" y="2162355"/>
            <a:ext cx="5547360" cy="3175088"/>
          </a:xfr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120000"/>
              </a:lnSpc>
              <a:spcAft>
                <a:spcPts val="600"/>
              </a:spcAft>
              <a:buFont typeface="Arial" panose="020B0604020202020204" pitchFamily="34" charset="0"/>
              <a:buChar char="•"/>
            </a:pPr>
            <a:r>
              <a:rPr lang="en-US"/>
              <a:t>The system must be able to monitor environmental factors that impact on the plant such as temperature, humidity, and soil moisture.</a:t>
            </a:r>
          </a:p>
          <a:p>
            <a:pPr marL="285750" indent="-228600">
              <a:lnSpc>
                <a:spcPct val="120000"/>
              </a:lnSpc>
              <a:spcAft>
                <a:spcPts val="600"/>
              </a:spcAft>
              <a:buFont typeface="Arial" panose="020B0604020202020204" pitchFamily="34" charset="0"/>
              <a:buChar char="•"/>
            </a:pPr>
            <a:r>
              <a:rPr lang="en-US"/>
              <a:t>The system must be able to show the reading of the sensors using Max7219.</a:t>
            </a:r>
          </a:p>
          <a:p>
            <a:pPr marL="285750" indent="-228600">
              <a:lnSpc>
                <a:spcPct val="120000"/>
              </a:lnSpc>
              <a:spcAft>
                <a:spcPts val="600"/>
              </a:spcAft>
              <a:buFont typeface="Arial" panose="020B0604020202020204" pitchFamily="34" charset="0"/>
              <a:buChar char="•"/>
            </a:pPr>
            <a:r>
              <a:rPr lang="en-US"/>
              <a:t>The system must be able to show the environmental quality using LEDs as indicators.</a:t>
            </a:r>
          </a:p>
          <a:p>
            <a:pPr marL="285750" indent="-228600">
              <a:lnSpc>
                <a:spcPct val="120000"/>
              </a:lnSpc>
              <a:spcAft>
                <a:spcPts val="600"/>
              </a:spcAft>
              <a:buFont typeface="Arial" panose="020B0604020202020204" pitchFamily="34" charset="0"/>
              <a:buChar char="•"/>
            </a:pPr>
            <a:r>
              <a:rPr lang="en-US"/>
              <a:t>The system must be cost-effective and accurate.</a:t>
            </a:r>
          </a:p>
          <a:p>
            <a:pPr indent="-228600">
              <a:lnSpc>
                <a:spcPct val="120000"/>
              </a:lnSpc>
              <a:spcAft>
                <a:spcPts val="600"/>
              </a:spcAft>
              <a:buFont typeface="Arial" panose="020B0604020202020204" pitchFamily="34" charset="0"/>
              <a:buChar char="•"/>
            </a:pPr>
            <a:endParaRPr lang="en-US"/>
          </a:p>
        </p:txBody>
      </p:sp>
      <p:sp>
        <p:nvSpPr>
          <p:cNvPr id="22" name="Date Placeholder 3">
            <a:extLst>
              <a:ext uri="{FF2B5EF4-FFF2-40B4-BE49-F238E27FC236}">
                <a16:creationId xmlns:a16="http://schemas.microsoft.com/office/drawing/2014/main" id="{A60C28C0-EFDC-4047-81BA-16DBA9A9132E}"/>
              </a:ext>
            </a:extLst>
          </p:cNvPr>
          <p:cNvSpPr>
            <a:spLocks noGrp="1"/>
          </p:cNvSpPr>
          <p:nvPr>
            <p:ph type="dt" sz="half" idx="10"/>
          </p:nvPr>
        </p:nvSpPr>
        <p:spPr>
          <a:xfrm>
            <a:off x="588729" y="6449535"/>
            <a:ext cx="2983095" cy="308453"/>
          </a:xfrm>
        </p:spPr>
        <p:txBody>
          <a:bodyPr vert="horz" lIns="91440" tIns="45720" rIns="91440" bIns="45720" rtlCol="0" anchor="t">
            <a:normAutofit/>
          </a:bodyPr>
          <a:lstStyle/>
          <a:p>
            <a:pPr>
              <a:spcAft>
                <a:spcPts val="600"/>
              </a:spcAft>
            </a:pPr>
            <a:fld id="{E669529A-5E6F-4BA7-BE39-BCFD08258044}" type="datetime1">
              <a:rPr lang="en-US" smtClean="0"/>
              <a:pPr>
                <a:spcAft>
                  <a:spcPts val="600"/>
                </a:spcAft>
              </a:pPr>
              <a:t>5/16/2023</a:t>
            </a:fld>
            <a:endParaRPr lang="en-US"/>
          </a:p>
        </p:txBody>
      </p:sp>
      <p:sp>
        <p:nvSpPr>
          <p:cNvPr id="24" name="Slide Number Placeholder 5">
            <a:extLst>
              <a:ext uri="{FF2B5EF4-FFF2-40B4-BE49-F238E27FC236}">
                <a16:creationId xmlns:a16="http://schemas.microsoft.com/office/drawing/2014/main" id="{6D4D1CD5-79A4-491C-85F0-0EE21E8849CB}"/>
              </a:ext>
            </a:extLst>
          </p:cNvPr>
          <p:cNvSpPr>
            <a:spLocks noGrp="1"/>
          </p:cNvSpPr>
          <p:nvPr>
            <p:ph type="sldNum" sz="quarter" idx="12"/>
          </p:nvPr>
        </p:nvSpPr>
        <p:spPr>
          <a:xfrm>
            <a:off x="10710710" y="6449535"/>
            <a:ext cx="932279" cy="308453"/>
          </a:xfrm>
        </p:spPr>
        <p:txBody>
          <a:bodyPr vert="horz" lIns="91440" tIns="45720" rIns="91440" bIns="45720" rtlCol="0" anchor="t">
            <a:normAutofit/>
          </a:bodyPr>
          <a:lstStyle/>
          <a:p>
            <a:pPr>
              <a:spcAft>
                <a:spcPts val="600"/>
              </a:spcAft>
            </a:pPr>
            <a:fld id="{3FAE4C1A-77DB-4702-BC27-716D25204027}" type="slidenum">
              <a:rPr lang="en-US" smtClean="0"/>
              <a:pPr>
                <a:spcAft>
                  <a:spcPts val="600"/>
                </a:spcAft>
              </a:pPr>
              <a:t>5</a:t>
            </a:fld>
            <a:endParaRPr lang="en-US"/>
          </a:p>
        </p:txBody>
      </p:sp>
      <p:sp>
        <p:nvSpPr>
          <p:cNvPr id="7" name="TextBox 6">
            <a:extLst>
              <a:ext uri="{FF2B5EF4-FFF2-40B4-BE49-F238E27FC236}">
                <a16:creationId xmlns:a16="http://schemas.microsoft.com/office/drawing/2014/main" id="{4BE8B52F-1A7A-1F15-ACA5-873C42E9B177}"/>
              </a:ext>
            </a:extLst>
          </p:cNvPr>
          <p:cNvSpPr txBox="1"/>
          <p:nvPr/>
        </p:nvSpPr>
        <p:spPr>
          <a:xfrm>
            <a:off x="2526631" y="31131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chemeClr val="bg1"/>
              </a:solidFill>
            </a:endParaRPr>
          </a:p>
        </p:txBody>
      </p:sp>
      <p:pic>
        <p:nvPicPr>
          <p:cNvPr id="5" name="Picture 5" descr="Man watering plants">
            <a:extLst>
              <a:ext uri="{FF2B5EF4-FFF2-40B4-BE49-F238E27FC236}">
                <a16:creationId xmlns:a16="http://schemas.microsoft.com/office/drawing/2014/main" id="{7F923497-A608-CC4B-3B85-4C7D3CF91B4E}"/>
              </a:ext>
            </a:extLst>
          </p:cNvPr>
          <p:cNvPicPr>
            <a:picLocks noChangeAspect="1"/>
          </p:cNvPicPr>
          <p:nvPr/>
        </p:nvPicPr>
        <p:blipFill>
          <a:blip r:embed="rId2"/>
          <a:stretch>
            <a:fillRect/>
          </a:stretch>
        </p:blipFill>
        <p:spPr>
          <a:xfrm>
            <a:off x="6564702" y="2096747"/>
            <a:ext cx="4727274" cy="3182090"/>
          </a:xfrm>
          <a:prstGeom prst="rect">
            <a:avLst/>
          </a:prstGeom>
        </p:spPr>
      </p:pic>
    </p:spTree>
    <p:extLst>
      <p:ext uri="{BB962C8B-B14F-4D97-AF65-F5344CB8AC3E}">
        <p14:creationId xmlns:p14="http://schemas.microsoft.com/office/powerpoint/2010/main" val="436394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508CD-2C7C-9BEE-E7B8-593C3EC00A37}"/>
              </a:ext>
            </a:extLst>
          </p:cNvPr>
          <p:cNvSpPr>
            <a:spLocks noGrp="1"/>
          </p:cNvSpPr>
          <p:nvPr>
            <p:ph type="ctrTitle"/>
          </p:nvPr>
        </p:nvSpPr>
        <p:spPr>
          <a:xfrm>
            <a:off x="548640" y="952499"/>
            <a:ext cx="6195060" cy="1943101"/>
          </a:xfrm>
        </p:spPr>
        <p:txBody>
          <a:bodyPr>
            <a:normAutofit/>
          </a:bodyPr>
          <a:lstStyle/>
          <a:p>
            <a:r>
              <a:rPr lang="en-US"/>
              <a:t>Component</a:t>
            </a:r>
          </a:p>
        </p:txBody>
      </p:sp>
      <p:sp>
        <p:nvSpPr>
          <p:cNvPr id="22" name="Footer Placeholder 49">
            <a:extLst>
              <a:ext uri="{FF2B5EF4-FFF2-40B4-BE49-F238E27FC236}">
                <a16:creationId xmlns:a16="http://schemas.microsoft.com/office/drawing/2014/main" id="{5A52E908-75A3-4154-AA59-5B547D666561}"/>
              </a:ext>
            </a:extLst>
          </p:cNvPr>
          <p:cNvSpPr>
            <a:spLocks noGrp="1"/>
          </p:cNvSpPr>
          <p:nvPr>
            <p:ph type="ftr" sz="quarter" idx="11"/>
          </p:nvPr>
        </p:nvSpPr>
        <p:spPr>
          <a:xfrm>
            <a:off x="557924" y="173776"/>
            <a:ext cx="4114800" cy="365125"/>
          </a:xfrm>
        </p:spPr>
        <p:txBody>
          <a:bodyPr/>
          <a:lstStyle/>
          <a:p>
            <a:pPr>
              <a:spcAft>
                <a:spcPts val="600"/>
              </a:spcAft>
            </a:pPr>
            <a:r>
              <a:rPr lang="en-US"/>
              <a:t>Sample Footer Text</a:t>
            </a:r>
          </a:p>
        </p:txBody>
      </p:sp>
      <p:pic>
        <p:nvPicPr>
          <p:cNvPr id="5" name="Picture 5" descr="A picture containing electronics, circuit&#10;&#10;Description automatically generated">
            <a:extLst>
              <a:ext uri="{FF2B5EF4-FFF2-40B4-BE49-F238E27FC236}">
                <a16:creationId xmlns:a16="http://schemas.microsoft.com/office/drawing/2014/main" id="{BFCD05C5-ABF0-50DD-7EFA-5E9A22734983}"/>
              </a:ext>
            </a:extLst>
          </p:cNvPr>
          <p:cNvPicPr>
            <a:picLocks noChangeAspect="1"/>
          </p:cNvPicPr>
          <p:nvPr/>
        </p:nvPicPr>
        <p:blipFill rotWithShape="1">
          <a:blip r:embed="rId2"/>
          <a:srcRect l="1022" r="-4" b="-4"/>
          <a:stretch/>
        </p:blipFill>
        <p:spPr>
          <a:xfrm>
            <a:off x="647700" y="3429000"/>
            <a:ext cx="2602029" cy="2628900"/>
          </a:xfrm>
          <a:prstGeom prst="rect">
            <a:avLst/>
          </a:prstGeom>
          <a:noFill/>
        </p:spPr>
      </p:pic>
      <p:pic>
        <p:nvPicPr>
          <p:cNvPr id="6" name="Picture 6" descr="A picture containing electronics&#10;&#10;Description automatically generated">
            <a:extLst>
              <a:ext uri="{FF2B5EF4-FFF2-40B4-BE49-F238E27FC236}">
                <a16:creationId xmlns:a16="http://schemas.microsoft.com/office/drawing/2014/main" id="{B2D8587B-9071-B2FA-9D96-05E4D10310EC}"/>
              </a:ext>
            </a:extLst>
          </p:cNvPr>
          <p:cNvPicPr>
            <a:picLocks noChangeAspect="1"/>
          </p:cNvPicPr>
          <p:nvPr/>
        </p:nvPicPr>
        <p:blipFill rotWithShape="1">
          <a:blip r:embed="rId3"/>
          <a:srcRect l="3697" r="11217" b="-4"/>
          <a:stretch/>
        </p:blipFill>
        <p:spPr>
          <a:xfrm>
            <a:off x="3412514" y="3428999"/>
            <a:ext cx="2602029" cy="2628900"/>
          </a:xfrm>
          <a:prstGeom prst="rect">
            <a:avLst/>
          </a:prstGeom>
          <a:noFill/>
        </p:spPr>
      </p:pic>
      <p:pic>
        <p:nvPicPr>
          <p:cNvPr id="8" name="Picture 9" descr="A picture containing text&#10;&#10;Description automatically generated">
            <a:extLst>
              <a:ext uri="{FF2B5EF4-FFF2-40B4-BE49-F238E27FC236}">
                <a16:creationId xmlns:a16="http://schemas.microsoft.com/office/drawing/2014/main" id="{C0291A57-E60A-09BF-30D0-53C9B1DCBEF0}"/>
              </a:ext>
            </a:extLst>
          </p:cNvPr>
          <p:cNvPicPr>
            <a:picLocks noChangeAspect="1"/>
          </p:cNvPicPr>
          <p:nvPr/>
        </p:nvPicPr>
        <p:blipFill rotWithShape="1">
          <a:blip r:embed="rId4"/>
          <a:srcRect l="832" r="134" b="-4"/>
          <a:stretch/>
        </p:blipFill>
        <p:spPr>
          <a:xfrm>
            <a:off x="6179334" y="3429000"/>
            <a:ext cx="2603405" cy="2628900"/>
          </a:xfrm>
          <a:prstGeom prst="rect">
            <a:avLst/>
          </a:prstGeom>
          <a:noFill/>
        </p:spPr>
      </p:pic>
      <p:pic>
        <p:nvPicPr>
          <p:cNvPr id="10" name="Picture 11">
            <a:extLst>
              <a:ext uri="{FF2B5EF4-FFF2-40B4-BE49-F238E27FC236}">
                <a16:creationId xmlns:a16="http://schemas.microsoft.com/office/drawing/2014/main" id="{CFD6FE08-FFF9-0E78-EDC3-4D1AF8E279CF}"/>
              </a:ext>
            </a:extLst>
          </p:cNvPr>
          <p:cNvPicPr>
            <a:picLocks noChangeAspect="1"/>
          </p:cNvPicPr>
          <p:nvPr/>
        </p:nvPicPr>
        <p:blipFill rotWithShape="1">
          <a:blip r:embed="rId5"/>
          <a:srcRect r="1018" b="-4"/>
          <a:stretch/>
        </p:blipFill>
        <p:spPr>
          <a:xfrm>
            <a:off x="8942273" y="3434049"/>
            <a:ext cx="2602029" cy="2628900"/>
          </a:xfrm>
          <a:prstGeom prst="rect">
            <a:avLst/>
          </a:prstGeom>
          <a:noFill/>
        </p:spPr>
      </p:pic>
      <p:sp>
        <p:nvSpPr>
          <p:cNvPr id="24" name="Date Placeholder 48">
            <a:extLst>
              <a:ext uri="{FF2B5EF4-FFF2-40B4-BE49-F238E27FC236}">
                <a16:creationId xmlns:a16="http://schemas.microsoft.com/office/drawing/2014/main" id="{496343E3-64B0-488B-8B72-F1C4F4E1EFA5}"/>
              </a:ext>
            </a:extLst>
          </p:cNvPr>
          <p:cNvSpPr>
            <a:spLocks noGrp="1"/>
          </p:cNvSpPr>
          <p:nvPr>
            <p:ph type="dt" sz="half" idx="10"/>
          </p:nvPr>
        </p:nvSpPr>
        <p:spPr>
          <a:xfrm>
            <a:off x="588729" y="6449535"/>
            <a:ext cx="2983095" cy="308453"/>
          </a:xfrm>
        </p:spPr>
        <p:txBody>
          <a:bodyPr/>
          <a:lstStyle/>
          <a:p>
            <a:pPr>
              <a:spcAft>
                <a:spcPts val="600"/>
              </a:spcAft>
            </a:pPr>
            <a:fld id="{17E82D1F-99E2-4C9A-A57C-52ACE8839FA2}" type="datetime1">
              <a:rPr lang="en-US" smtClean="0"/>
              <a:pPr>
                <a:spcAft>
                  <a:spcPts val="600"/>
                </a:spcAft>
              </a:pPr>
              <a:t>5/16/2023</a:t>
            </a:fld>
            <a:endParaRPr lang="en-US"/>
          </a:p>
        </p:txBody>
      </p:sp>
      <p:sp>
        <p:nvSpPr>
          <p:cNvPr id="26" name="Slide Number Placeholder 50">
            <a:extLst>
              <a:ext uri="{FF2B5EF4-FFF2-40B4-BE49-F238E27FC236}">
                <a16:creationId xmlns:a16="http://schemas.microsoft.com/office/drawing/2014/main" id="{F2FEEBE0-736D-4103-904E-2AF3F9727D85}"/>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pPr>
                <a:spcAft>
                  <a:spcPts val="600"/>
                </a:spcAft>
              </a:pPr>
              <a:t>6</a:t>
            </a:fld>
            <a:endParaRPr lang="en-US"/>
          </a:p>
        </p:txBody>
      </p:sp>
      <p:pic>
        <p:nvPicPr>
          <p:cNvPr id="14" name="Picture 15">
            <a:extLst>
              <a:ext uri="{FF2B5EF4-FFF2-40B4-BE49-F238E27FC236}">
                <a16:creationId xmlns:a16="http://schemas.microsoft.com/office/drawing/2014/main" id="{5E8AD274-9509-04CF-D19C-0AF5C3AD699E}"/>
              </a:ext>
            </a:extLst>
          </p:cNvPr>
          <p:cNvPicPr>
            <a:picLocks noChangeAspect="1"/>
          </p:cNvPicPr>
          <p:nvPr/>
        </p:nvPicPr>
        <p:blipFill>
          <a:blip r:embed="rId6"/>
          <a:stretch>
            <a:fillRect/>
          </a:stretch>
        </p:blipFill>
        <p:spPr>
          <a:xfrm>
            <a:off x="4267560" y="1039933"/>
            <a:ext cx="2247900" cy="2276475"/>
          </a:xfrm>
          <a:prstGeom prst="rect">
            <a:avLst/>
          </a:prstGeom>
        </p:spPr>
      </p:pic>
      <p:pic>
        <p:nvPicPr>
          <p:cNvPr id="16" name="Picture 16" descr="A picture containing text&#10;&#10;Description automatically generated">
            <a:extLst>
              <a:ext uri="{FF2B5EF4-FFF2-40B4-BE49-F238E27FC236}">
                <a16:creationId xmlns:a16="http://schemas.microsoft.com/office/drawing/2014/main" id="{3581AC8A-523A-F2DB-EF0B-B6D99D1B2543}"/>
              </a:ext>
            </a:extLst>
          </p:cNvPr>
          <p:cNvPicPr>
            <a:picLocks noChangeAspect="1"/>
          </p:cNvPicPr>
          <p:nvPr/>
        </p:nvPicPr>
        <p:blipFill>
          <a:blip r:embed="rId7"/>
          <a:stretch>
            <a:fillRect/>
          </a:stretch>
        </p:blipFill>
        <p:spPr>
          <a:xfrm>
            <a:off x="6593457" y="864079"/>
            <a:ext cx="2743200" cy="2743200"/>
          </a:xfrm>
          <a:prstGeom prst="rect">
            <a:avLst/>
          </a:prstGeom>
        </p:spPr>
      </p:pic>
      <p:pic>
        <p:nvPicPr>
          <p:cNvPr id="17" name="Picture 17" descr="A picture containing electronics&#10;&#10;Description automatically generated">
            <a:extLst>
              <a:ext uri="{FF2B5EF4-FFF2-40B4-BE49-F238E27FC236}">
                <a16:creationId xmlns:a16="http://schemas.microsoft.com/office/drawing/2014/main" id="{C87D1FE1-94E3-D6A5-95E9-FD91DADF393B}"/>
              </a:ext>
            </a:extLst>
          </p:cNvPr>
          <p:cNvPicPr>
            <a:picLocks noChangeAspect="1"/>
          </p:cNvPicPr>
          <p:nvPr/>
        </p:nvPicPr>
        <p:blipFill>
          <a:blip r:embed="rId8"/>
          <a:stretch>
            <a:fillRect/>
          </a:stretch>
        </p:blipFill>
        <p:spPr>
          <a:xfrm>
            <a:off x="9627080" y="1410419"/>
            <a:ext cx="2024333" cy="2009955"/>
          </a:xfrm>
          <a:prstGeom prst="rect">
            <a:avLst/>
          </a:prstGeom>
        </p:spPr>
      </p:pic>
    </p:spTree>
    <p:extLst>
      <p:ext uri="{BB962C8B-B14F-4D97-AF65-F5344CB8AC3E}">
        <p14:creationId xmlns:p14="http://schemas.microsoft.com/office/powerpoint/2010/main" val="401257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508CD-2C7C-9BEE-E7B8-593C3EC00A37}"/>
              </a:ext>
            </a:extLst>
          </p:cNvPr>
          <p:cNvSpPr>
            <a:spLocks noGrp="1"/>
          </p:cNvSpPr>
          <p:nvPr>
            <p:ph type="ctrTitle"/>
          </p:nvPr>
        </p:nvSpPr>
        <p:spPr>
          <a:xfrm>
            <a:off x="548640" y="952500"/>
            <a:ext cx="3528060" cy="3893582"/>
          </a:xfrm>
        </p:spPr>
        <p:txBody>
          <a:bodyPr>
            <a:normAutofit/>
          </a:bodyPr>
          <a:lstStyle/>
          <a:p>
            <a:r>
              <a:rPr lang="en-US" sz="3600"/>
              <a:t>How it Works...?</a:t>
            </a:r>
          </a:p>
        </p:txBody>
      </p:sp>
      <p:sp>
        <p:nvSpPr>
          <p:cNvPr id="28" name="Subtitle 2">
            <a:extLst>
              <a:ext uri="{FF2B5EF4-FFF2-40B4-BE49-F238E27FC236}">
                <a16:creationId xmlns:a16="http://schemas.microsoft.com/office/drawing/2014/main" id="{4B619E2F-7682-403B-9AEB-E32B1087CE74}"/>
              </a:ext>
            </a:extLst>
          </p:cNvPr>
          <p:cNvSpPr>
            <a:spLocks noGrp="1"/>
          </p:cNvSpPr>
          <p:nvPr>
            <p:ph type="subTitle" idx="1"/>
          </p:nvPr>
        </p:nvSpPr>
        <p:spPr>
          <a:xfrm>
            <a:off x="552809" y="2416311"/>
            <a:ext cx="5277929" cy="3756608"/>
          </a:xfrm>
        </p:spPr>
        <p:txBody>
          <a:bodyPr vert="horz" lIns="91440" tIns="45720" rIns="91440" bIns="45720" rtlCol="0" anchor="b">
            <a:noAutofit/>
          </a:bodyPr>
          <a:lstStyle/>
          <a:p>
            <a:pPr algn="just"/>
            <a:r>
              <a:rPr lang="en-US" sz="1800" b="1"/>
              <a:t>Plant Monitoring System works by using 3 sensors that is : </a:t>
            </a:r>
            <a:endParaRPr lang="en-US" b="1"/>
          </a:p>
          <a:p>
            <a:pPr marL="342900" indent="-342900" algn="just">
              <a:buFont typeface="Calibri" panose="020B0604020202020204" pitchFamily="34" charset="0"/>
              <a:buChar char="-"/>
            </a:pPr>
            <a:r>
              <a:rPr lang="en-US" sz="1800" b="1"/>
              <a:t>YL38 </a:t>
            </a:r>
          </a:p>
          <a:p>
            <a:pPr marL="342900" indent="-342900" algn="just">
              <a:buFont typeface="Calibri" panose="020B0604020202020204" pitchFamily="34" charset="0"/>
              <a:buChar char="-"/>
            </a:pPr>
            <a:r>
              <a:rPr lang="en-US" sz="1800" b="1"/>
              <a:t>DHT11</a:t>
            </a:r>
          </a:p>
          <a:p>
            <a:pPr marL="342900" indent="-342900" algn="just">
              <a:buFont typeface="Calibri" panose="020B0604020202020204" pitchFamily="34" charset="0"/>
              <a:buChar char="-"/>
            </a:pPr>
            <a:r>
              <a:rPr lang="en-US" sz="1800" b="1"/>
              <a:t>LDR</a:t>
            </a:r>
          </a:p>
          <a:p>
            <a:pPr algn="just"/>
            <a:r>
              <a:rPr lang="en-US" sz="1800" b="1"/>
              <a:t>If the sensors detect factor that is bad for the plants such as minimal light and moisture then it will increment it's values. That values will be used to turn on the LEDs and buzzer</a:t>
            </a:r>
          </a:p>
          <a:p>
            <a:pPr algn="just"/>
            <a:endParaRPr lang="en-US" sz="1800" b="1"/>
          </a:p>
        </p:txBody>
      </p:sp>
      <p:sp>
        <p:nvSpPr>
          <p:cNvPr id="29" name="Footer Placeholder 4">
            <a:extLst>
              <a:ext uri="{FF2B5EF4-FFF2-40B4-BE49-F238E27FC236}">
                <a16:creationId xmlns:a16="http://schemas.microsoft.com/office/drawing/2014/main" id="{9F422342-7AC9-4223-85E5-22A9760D5D6F}"/>
              </a:ext>
            </a:extLst>
          </p:cNvPr>
          <p:cNvSpPr>
            <a:spLocks noGrp="1"/>
          </p:cNvSpPr>
          <p:nvPr>
            <p:ph type="ftr" sz="quarter" idx="11"/>
          </p:nvPr>
        </p:nvSpPr>
        <p:spPr>
          <a:xfrm>
            <a:off x="557924" y="173776"/>
            <a:ext cx="4114800" cy="365125"/>
          </a:xfrm>
        </p:spPr>
        <p:txBody>
          <a:bodyPr/>
          <a:lstStyle/>
          <a:p>
            <a:pPr>
              <a:spcAft>
                <a:spcPts val="600"/>
              </a:spcAft>
            </a:pPr>
            <a:r>
              <a:rPr lang="en-US"/>
              <a:t>Sample Footer Text</a:t>
            </a:r>
          </a:p>
        </p:txBody>
      </p:sp>
      <p:pic>
        <p:nvPicPr>
          <p:cNvPr id="6" name="Picture 6" descr="Diagram&#10;&#10;Description automatically generated">
            <a:extLst>
              <a:ext uri="{FF2B5EF4-FFF2-40B4-BE49-F238E27FC236}">
                <a16:creationId xmlns:a16="http://schemas.microsoft.com/office/drawing/2014/main" id="{D99EBA7D-219D-451E-3A85-6292E083331F}"/>
              </a:ext>
            </a:extLst>
          </p:cNvPr>
          <p:cNvPicPr>
            <a:picLocks noChangeAspect="1"/>
          </p:cNvPicPr>
          <p:nvPr/>
        </p:nvPicPr>
        <p:blipFill rotWithShape="1">
          <a:blip r:embed="rId2"/>
          <a:srcRect l="22462" t="8009" r="19692" b="8755"/>
          <a:stretch/>
        </p:blipFill>
        <p:spPr>
          <a:xfrm>
            <a:off x="8353565" y="6523"/>
            <a:ext cx="3747217" cy="6750048"/>
          </a:xfrm>
          <a:prstGeom prst="rect">
            <a:avLst/>
          </a:prstGeom>
          <a:noFill/>
        </p:spPr>
      </p:pic>
      <p:sp>
        <p:nvSpPr>
          <p:cNvPr id="30" name="Date Placeholder 3">
            <a:extLst>
              <a:ext uri="{FF2B5EF4-FFF2-40B4-BE49-F238E27FC236}">
                <a16:creationId xmlns:a16="http://schemas.microsoft.com/office/drawing/2014/main" id="{64ADA0D0-1AB0-408C-B918-0F3560966EED}"/>
              </a:ext>
            </a:extLst>
          </p:cNvPr>
          <p:cNvSpPr>
            <a:spLocks noGrp="1"/>
          </p:cNvSpPr>
          <p:nvPr>
            <p:ph type="dt" sz="half" idx="10"/>
          </p:nvPr>
        </p:nvSpPr>
        <p:spPr>
          <a:xfrm>
            <a:off x="588729" y="6449535"/>
            <a:ext cx="2983095" cy="308453"/>
          </a:xfrm>
        </p:spPr>
        <p:txBody>
          <a:bodyPr/>
          <a:lstStyle/>
          <a:p>
            <a:pPr>
              <a:spcAft>
                <a:spcPts val="600"/>
              </a:spcAft>
            </a:pPr>
            <a:fld id="{CE31B4FC-6860-443D-BC09-903AB3D0191F}" type="datetime1">
              <a:rPr lang="en-US" smtClean="0"/>
              <a:pPr>
                <a:spcAft>
                  <a:spcPts val="600"/>
                </a:spcAft>
              </a:pPr>
              <a:t>5/16/2023</a:t>
            </a:fld>
            <a:endParaRPr lang="en-US"/>
          </a:p>
        </p:txBody>
      </p:sp>
      <p:sp>
        <p:nvSpPr>
          <p:cNvPr id="31" name="Slide Number Placeholder 5">
            <a:extLst>
              <a:ext uri="{FF2B5EF4-FFF2-40B4-BE49-F238E27FC236}">
                <a16:creationId xmlns:a16="http://schemas.microsoft.com/office/drawing/2014/main" id="{80F305E9-AE7B-46C7-A36C-F5B9B8A08938}"/>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pPr>
                <a:spcAft>
                  <a:spcPts val="600"/>
                </a:spcAft>
              </a:pPr>
              <a:t>7</a:t>
            </a:fld>
            <a:endParaRPr lang="en-US"/>
          </a:p>
        </p:txBody>
      </p:sp>
    </p:spTree>
    <p:extLst>
      <p:ext uri="{BB962C8B-B14F-4D97-AF65-F5344CB8AC3E}">
        <p14:creationId xmlns:p14="http://schemas.microsoft.com/office/powerpoint/2010/main" val="2602185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508CD-2C7C-9BEE-E7B8-593C3EC00A37}"/>
              </a:ext>
            </a:extLst>
          </p:cNvPr>
          <p:cNvSpPr>
            <a:spLocks noGrp="1"/>
          </p:cNvSpPr>
          <p:nvPr>
            <p:ph type="title"/>
          </p:nvPr>
        </p:nvSpPr>
        <p:spPr>
          <a:xfrm>
            <a:off x="548640" y="950976"/>
            <a:ext cx="3536516" cy="2245737"/>
          </a:xfrm>
        </p:spPr>
        <p:txBody>
          <a:bodyPr>
            <a:normAutofit/>
          </a:bodyPr>
          <a:lstStyle/>
          <a:p>
            <a:r>
              <a:rPr lang="en-US"/>
              <a:t>Hardware Schematics</a:t>
            </a:r>
          </a:p>
        </p:txBody>
      </p:sp>
      <p:sp>
        <p:nvSpPr>
          <p:cNvPr id="29" name="Footer Placeholder 4">
            <a:extLst>
              <a:ext uri="{FF2B5EF4-FFF2-40B4-BE49-F238E27FC236}">
                <a16:creationId xmlns:a16="http://schemas.microsoft.com/office/drawing/2014/main" id="{9F422342-7AC9-4223-85E5-22A9760D5D6F}"/>
              </a:ext>
            </a:extLst>
          </p:cNvPr>
          <p:cNvSpPr>
            <a:spLocks noGrp="1"/>
          </p:cNvSpPr>
          <p:nvPr>
            <p:ph type="ftr" sz="quarter" idx="11"/>
          </p:nvPr>
        </p:nvSpPr>
        <p:spPr>
          <a:xfrm>
            <a:off x="557924" y="173776"/>
            <a:ext cx="4114800" cy="365125"/>
          </a:xfrm>
        </p:spPr>
        <p:txBody>
          <a:bodyPr>
            <a:normAutofit/>
          </a:bodyPr>
          <a:lstStyle/>
          <a:p>
            <a:pPr>
              <a:spcAft>
                <a:spcPts val="600"/>
              </a:spcAft>
            </a:pPr>
            <a:r>
              <a:rPr lang="en-US"/>
              <a:t>Sample Footer Text</a:t>
            </a:r>
          </a:p>
        </p:txBody>
      </p:sp>
      <p:sp>
        <p:nvSpPr>
          <p:cNvPr id="28" name="Subtitle 2">
            <a:extLst>
              <a:ext uri="{FF2B5EF4-FFF2-40B4-BE49-F238E27FC236}">
                <a16:creationId xmlns:a16="http://schemas.microsoft.com/office/drawing/2014/main" id="{4B619E2F-7682-403B-9AEB-E32B1087CE74}"/>
              </a:ext>
            </a:extLst>
          </p:cNvPr>
          <p:cNvSpPr>
            <a:spLocks noGrp="1"/>
          </p:cNvSpPr>
          <p:nvPr>
            <p:ph idx="1"/>
          </p:nvPr>
        </p:nvSpPr>
        <p:spPr>
          <a:xfrm>
            <a:off x="555137" y="2063151"/>
            <a:ext cx="3521564" cy="3988421"/>
          </a:xfrm>
        </p:spPr>
        <p:txBody>
          <a:bodyPr vert="horz" lIns="91440" tIns="45720" rIns="91440" bIns="45720" rtlCol="0" anchor="t">
            <a:noAutofit/>
          </a:bodyPr>
          <a:lstStyle/>
          <a:p>
            <a:pPr marL="0" indent="0">
              <a:lnSpc>
                <a:spcPct val="110000"/>
              </a:lnSpc>
              <a:buNone/>
            </a:pPr>
            <a:r>
              <a:rPr lang="en-US" sz="1500" b="1"/>
              <a:t>The sensors will determine how the LED behave. </a:t>
            </a:r>
          </a:p>
          <a:p>
            <a:pPr marL="0" indent="0">
              <a:lnSpc>
                <a:spcPct val="110000"/>
              </a:lnSpc>
              <a:buNone/>
            </a:pPr>
            <a:endParaRPr lang="en-US" sz="1500" b="1"/>
          </a:p>
          <a:p>
            <a:pPr>
              <a:lnSpc>
                <a:spcPct val="110000"/>
              </a:lnSpc>
            </a:pPr>
            <a:endParaRPr lang="en-US" sz="1100" b="1"/>
          </a:p>
        </p:txBody>
      </p:sp>
      <p:sp>
        <p:nvSpPr>
          <p:cNvPr id="30" name="Date Placeholder 3">
            <a:extLst>
              <a:ext uri="{FF2B5EF4-FFF2-40B4-BE49-F238E27FC236}">
                <a16:creationId xmlns:a16="http://schemas.microsoft.com/office/drawing/2014/main" id="{64ADA0D0-1AB0-408C-B918-0F3560966EED}"/>
              </a:ext>
            </a:extLst>
          </p:cNvPr>
          <p:cNvSpPr>
            <a:spLocks noGrp="1"/>
          </p:cNvSpPr>
          <p:nvPr>
            <p:ph type="dt" sz="half" idx="10"/>
          </p:nvPr>
        </p:nvSpPr>
        <p:spPr>
          <a:xfrm>
            <a:off x="588729" y="6449535"/>
            <a:ext cx="2983095" cy="308453"/>
          </a:xfrm>
        </p:spPr>
        <p:txBody>
          <a:bodyPr>
            <a:normAutofit/>
          </a:bodyPr>
          <a:lstStyle/>
          <a:p>
            <a:pPr>
              <a:spcAft>
                <a:spcPts val="600"/>
              </a:spcAft>
            </a:pPr>
            <a:fld id="{CE31B4FC-6860-443D-BC09-903AB3D0191F}" type="datetime1">
              <a:rPr lang="en-US" smtClean="0"/>
              <a:pPr>
                <a:spcAft>
                  <a:spcPts val="600"/>
                </a:spcAft>
              </a:pPr>
              <a:t>5/16/2023</a:t>
            </a:fld>
            <a:endParaRPr lang="en-US"/>
          </a:p>
        </p:txBody>
      </p:sp>
      <p:sp>
        <p:nvSpPr>
          <p:cNvPr id="31" name="Slide Number Placeholder 5">
            <a:extLst>
              <a:ext uri="{FF2B5EF4-FFF2-40B4-BE49-F238E27FC236}">
                <a16:creationId xmlns:a16="http://schemas.microsoft.com/office/drawing/2014/main" id="{80F305E9-AE7B-46C7-A36C-F5B9B8A08938}"/>
              </a:ext>
            </a:extLst>
          </p:cNvPr>
          <p:cNvSpPr>
            <a:spLocks noGrp="1"/>
          </p:cNvSpPr>
          <p:nvPr>
            <p:ph type="sldNum" sz="quarter" idx="12"/>
          </p:nvPr>
        </p:nvSpPr>
        <p:spPr>
          <a:xfrm>
            <a:off x="10710710" y="6449535"/>
            <a:ext cx="932279" cy="308453"/>
          </a:xfrm>
        </p:spPr>
        <p:txBody>
          <a:bodyPr>
            <a:normAutofit/>
          </a:bodyPr>
          <a:lstStyle/>
          <a:p>
            <a:pPr>
              <a:spcAft>
                <a:spcPts val="600"/>
              </a:spcAft>
            </a:pPr>
            <a:fld id="{3FAE4C1A-77DB-4702-BC27-716D25204027}" type="slidenum">
              <a:rPr lang="en-US" smtClean="0"/>
              <a:pPr>
                <a:spcAft>
                  <a:spcPts val="600"/>
                </a:spcAft>
              </a:pPr>
              <a:t>8</a:t>
            </a:fld>
            <a:endParaRPr lang="en-US"/>
          </a:p>
        </p:txBody>
      </p:sp>
      <p:graphicFrame>
        <p:nvGraphicFramePr>
          <p:cNvPr id="5" name="Table 4">
            <a:extLst>
              <a:ext uri="{FF2B5EF4-FFF2-40B4-BE49-F238E27FC236}">
                <a16:creationId xmlns:a16="http://schemas.microsoft.com/office/drawing/2014/main" id="{A9601AE6-7D61-51DF-3458-78C0407549C4}"/>
              </a:ext>
            </a:extLst>
          </p:cNvPr>
          <p:cNvGraphicFramePr>
            <a:graphicFrameLocks noGrp="1"/>
          </p:cNvGraphicFramePr>
          <p:nvPr>
            <p:extLst>
              <p:ext uri="{D42A27DB-BD31-4B8C-83A1-F6EECF244321}">
                <p14:modId xmlns:p14="http://schemas.microsoft.com/office/powerpoint/2010/main" val="1263693370"/>
              </p:ext>
            </p:extLst>
          </p:nvPr>
        </p:nvGraphicFramePr>
        <p:xfrm>
          <a:off x="244415" y="2674188"/>
          <a:ext cx="4281212" cy="4065859"/>
        </p:xfrm>
        <a:graphic>
          <a:graphicData uri="http://schemas.openxmlformats.org/drawingml/2006/table">
            <a:tbl>
              <a:tblPr firstRow="1" bandRow="1">
                <a:tableStyleId>{5C22544A-7EE6-4342-B048-85BDC9FD1C3A}</a:tableStyleId>
              </a:tblPr>
              <a:tblGrid>
                <a:gridCol w="1191294">
                  <a:extLst>
                    <a:ext uri="{9D8B030D-6E8A-4147-A177-3AD203B41FA5}">
                      <a16:colId xmlns:a16="http://schemas.microsoft.com/office/drawing/2014/main" val="1611209942"/>
                    </a:ext>
                  </a:extLst>
                </a:gridCol>
                <a:gridCol w="1079611">
                  <a:extLst>
                    <a:ext uri="{9D8B030D-6E8A-4147-A177-3AD203B41FA5}">
                      <a16:colId xmlns:a16="http://schemas.microsoft.com/office/drawing/2014/main" val="390887294"/>
                    </a:ext>
                  </a:extLst>
                </a:gridCol>
                <a:gridCol w="1042381">
                  <a:extLst>
                    <a:ext uri="{9D8B030D-6E8A-4147-A177-3AD203B41FA5}">
                      <a16:colId xmlns:a16="http://schemas.microsoft.com/office/drawing/2014/main" val="2660757940"/>
                    </a:ext>
                  </a:extLst>
                </a:gridCol>
                <a:gridCol w="967926">
                  <a:extLst>
                    <a:ext uri="{9D8B030D-6E8A-4147-A177-3AD203B41FA5}">
                      <a16:colId xmlns:a16="http://schemas.microsoft.com/office/drawing/2014/main" val="2824895566"/>
                    </a:ext>
                  </a:extLst>
                </a:gridCol>
              </a:tblGrid>
              <a:tr h="853606">
                <a:tc>
                  <a:txBody>
                    <a:bodyPr/>
                    <a:lstStyle/>
                    <a:p>
                      <a:pPr fontAlgn="t"/>
                      <a:endParaRPr lang="en-US">
                        <a:effectLst/>
                      </a:endParaRPr>
                    </a:p>
                    <a:p>
                      <a:pPr algn="just" rtl="0" fontAlgn="base"/>
                      <a:r>
                        <a:rPr lang="en-US" sz="1200">
                          <a:effectLst/>
                        </a:rPr>
                        <a:t>LED Status </a:t>
                      </a:r>
                      <a:endParaRPr lang="en-US" b="0" i="0">
                        <a:effectLst/>
                      </a:endParaRPr>
                    </a:p>
                  </a:txBody>
                  <a:tcPr/>
                </a:tc>
                <a:tc>
                  <a:txBody>
                    <a:bodyPr/>
                    <a:lstStyle/>
                    <a:p>
                      <a:pPr algn="ctr" fontAlgn="t"/>
                      <a:endParaRPr lang="en-US">
                        <a:effectLst/>
                      </a:endParaRPr>
                    </a:p>
                    <a:p>
                      <a:pPr algn="just" rtl="0" fontAlgn="base"/>
                      <a:r>
                        <a:rPr lang="en-US" sz="1200">
                          <a:effectLst/>
                        </a:rPr>
                        <a:t>LED 1 (Green) </a:t>
                      </a:r>
                      <a:endParaRPr lang="en-US" b="0" i="0">
                        <a:effectLst/>
                      </a:endParaRPr>
                    </a:p>
                  </a:txBody>
                  <a:tcPr/>
                </a:tc>
                <a:tc>
                  <a:txBody>
                    <a:bodyPr/>
                    <a:lstStyle/>
                    <a:p>
                      <a:pPr algn="ctr" fontAlgn="t"/>
                      <a:endParaRPr lang="en-US">
                        <a:effectLst/>
                      </a:endParaRPr>
                    </a:p>
                    <a:p>
                      <a:pPr algn="just" rtl="0" fontAlgn="base"/>
                      <a:r>
                        <a:rPr lang="en-US" sz="1200">
                          <a:effectLst/>
                        </a:rPr>
                        <a:t>LED 2 (Yellow) </a:t>
                      </a:r>
                      <a:endParaRPr lang="en-US" b="0" i="0">
                        <a:effectLst/>
                      </a:endParaRPr>
                    </a:p>
                  </a:txBody>
                  <a:tcPr/>
                </a:tc>
                <a:tc>
                  <a:txBody>
                    <a:bodyPr/>
                    <a:lstStyle/>
                    <a:p>
                      <a:pPr algn="ctr" fontAlgn="t"/>
                      <a:endParaRPr lang="en-US">
                        <a:effectLst/>
                      </a:endParaRPr>
                    </a:p>
                    <a:p>
                      <a:pPr algn="just" rtl="0" fontAlgn="base"/>
                      <a:r>
                        <a:rPr lang="en-US" sz="1200">
                          <a:effectLst/>
                        </a:rPr>
                        <a:t>LED3 (Red) </a:t>
                      </a:r>
                      <a:endParaRPr lang="en-US" b="0" i="0">
                        <a:effectLst/>
                      </a:endParaRPr>
                    </a:p>
                  </a:txBody>
                  <a:tcPr/>
                </a:tc>
                <a:extLst>
                  <a:ext uri="{0D108BD9-81ED-4DB2-BD59-A6C34878D82A}">
                    <a16:rowId xmlns:a16="http://schemas.microsoft.com/office/drawing/2014/main" val="2986779156"/>
                  </a:ext>
                </a:extLst>
              </a:tr>
              <a:tr h="853606">
                <a:tc>
                  <a:txBody>
                    <a:bodyPr/>
                    <a:lstStyle/>
                    <a:p>
                      <a:pPr fontAlgn="t"/>
                      <a:endParaRPr lang="en-US">
                        <a:effectLst/>
                      </a:endParaRPr>
                    </a:p>
                    <a:p>
                      <a:pPr algn="just" rtl="0" fontAlgn="base"/>
                      <a:r>
                        <a:rPr lang="en-US" sz="1200">
                          <a:effectLst/>
                        </a:rPr>
                        <a:t>Moist/Terang </a:t>
                      </a:r>
                      <a:endParaRPr lang="en-US" b="0" i="0">
                        <a:effectLst/>
                      </a:endParaRPr>
                    </a:p>
                  </a:txBody>
                  <a:tcPr/>
                </a:tc>
                <a:tc>
                  <a:txBody>
                    <a:bodyPr/>
                    <a:lstStyle/>
                    <a:p>
                      <a:pPr fontAlgn="t"/>
                      <a:endParaRPr lang="en-US">
                        <a:effectLst/>
                      </a:endParaRPr>
                    </a:p>
                    <a:p>
                      <a:pPr algn="just" rtl="0" fontAlgn="base"/>
                      <a:r>
                        <a:rPr lang="en-US" sz="1200">
                          <a:effectLst/>
                        </a:rPr>
                        <a:t>On </a:t>
                      </a:r>
                      <a:endParaRPr lang="en-US" b="0" i="0">
                        <a:effectLst/>
                      </a:endParaRPr>
                    </a:p>
                  </a:txBody>
                  <a:tcPr/>
                </a:tc>
                <a:tc>
                  <a:txBody>
                    <a:bodyPr/>
                    <a:lstStyle/>
                    <a:p>
                      <a:pPr fontAlgn="t"/>
                      <a:endParaRPr lang="en-US">
                        <a:effectLst/>
                      </a:endParaRPr>
                    </a:p>
                    <a:p>
                      <a:pPr algn="just" rtl="0" fontAlgn="base"/>
                      <a:r>
                        <a:rPr lang="en-US" sz="1200">
                          <a:effectLst/>
                        </a:rPr>
                        <a:t>Off </a:t>
                      </a:r>
                      <a:endParaRPr lang="en-US" b="0" i="0">
                        <a:effectLst/>
                      </a:endParaRPr>
                    </a:p>
                  </a:txBody>
                  <a:tcPr/>
                </a:tc>
                <a:tc>
                  <a:txBody>
                    <a:bodyPr/>
                    <a:lstStyle/>
                    <a:p>
                      <a:pPr fontAlgn="t"/>
                      <a:endParaRPr lang="en-US">
                        <a:effectLst/>
                      </a:endParaRPr>
                    </a:p>
                    <a:p>
                      <a:pPr algn="just" rtl="0" fontAlgn="base"/>
                      <a:r>
                        <a:rPr lang="en-US" sz="1200">
                          <a:effectLst/>
                        </a:rPr>
                        <a:t>Off </a:t>
                      </a:r>
                      <a:endParaRPr lang="en-US" b="0" i="0">
                        <a:effectLst/>
                      </a:endParaRPr>
                    </a:p>
                  </a:txBody>
                  <a:tcPr/>
                </a:tc>
                <a:extLst>
                  <a:ext uri="{0D108BD9-81ED-4DB2-BD59-A6C34878D82A}">
                    <a16:rowId xmlns:a16="http://schemas.microsoft.com/office/drawing/2014/main" val="1397641501"/>
                  </a:ext>
                </a:extLst>
              </a:tr>
              <a:tr h="853606">
                <a:tc>
                  <a:txBody>
                    <a:bodyPr/>
                    <a:lstStyle/>
                    <a:p>
                      <a:pPr fontAlgn="t"/>
                      <a:endParaRPr lang="en-US">
                        <a:effectLst/>
                      </a:endParaRPr>
                    </a:p>
                    <a:p>
                      <a:pPr algn="just" rtl="0" fontAlgn="base"/>
                      <a:r>
                        <a:rPr lang="en-US" sz="1200">
                          <a:effectLst/>
                        </a:rPr>
                        <a:t>Moist/Gelap </a:t>
                      </a:r>
                      <a:endParaRPr lang="en-US" b="0" i="0">
                        <a:effectLst/>
                      </a:endParaRPr>
                    </a:p>
                  </a:txBody>
                  <a:tcPr/>
                </a:tc>
                <a:tc>
                  <a:txBody>
                    <a:bodyPr/>
                    <a:lstStyle/>
                    <a:p>
                      <a:pPr fontAlgn="t"/>
                      <a:endParaRPr lang="en-US">
                        <a:effectLst/>
                      </a:endParaRPr>
                    </a:p>
                    <a:p>
                      <a:pPr algn="just" rtl="0" fontAlgn="base"/>
                      <a:r>
                        <a:rPr lang="en-US" sz="1200">
                          <a:effectLst/>
                        </a:rPr>
                        <a:t>Off </a:t>
                      </a:r>
                      <a:endParaRPr lang="en-US" b="0" i="0">
                        <a:effectLst/>
                      </a:endParaRPr>
                    </a:p>
                  </a:txBody>
                  <a:tcPr/>
                </a:tc>
                <a:tc>
                  <a:txBody>
                    <a:bodyPr/>
                    <a:lstStyle/>
                    <a:p>
                      <a:pPr fontAlgn="t"/>
                      <a:endParaRPr lang="en-US">
                        <a:effectLst/>
                      </a:endParaRPr>
                    </a:p>
                    <a:p>
                      <a:pPr algn="just" rtl="0" fontAlgn="base"/>
                      <a:r>
                        <a:rPr lang="en-US" sz="1200">
                          <a:effectLst/>
                        </a:rPr>
                        <a:t>On </a:t>
                      </a:r>
                      <a:endParaRPr lang="en-US" b="0" i="0">
                        <a:effectLst/>
                      </a:endParaRPr>
                    </a:p>
                  </a:txBody>
                  <a:tcPr/>
                </a:tc>
                <a:tc>
                  <a:txBody>
                    <a:bodyPr/>
                    <a:lstStyle/>
                    <a:p>
                      <a:pPr fontAlgn="t"/>
                      <a:endParaRPr lang="en-US">
                        <a:effectLst/>
                      </a:endParaRPr>
                    </a:p>
                    <a:p>
                      <a:pPr algn="just" rtl="0" fontAlgn="base"/>
                      <a:r>
                        <a:rPr lang="en-US" sz="1200">
                          <a:effectLst/>
                        </a:rPr>
                        <a:t>Off </a:t>
                      </a:r>
                      <a:endParaRPr lang="en-US" b="0" i="0">
                        <a:effectLst/>
                      </a:endParaRPr>
                    </a:p>
                  </a:txBody>
                  <a:tcPr/>
                </a:tc>
                <a:extLst>
                  <a:ext uri="{0D108BD9-81ED-4DB2-BD59-A6C34878D82A}">
                    <a16:rowId xmlns:a16="http://schemas.microsoft.com/office/drawing/2014/main" val="497788054"/>
                  </a:ext>
                </a:extLst>
              </a:tr>
              <a:tr h="853606">
                <a:tc>
                  <a:txBody>
                    <a:bodyPr/>
                    <a:lstStyle/>
                    <a:p>
                      <a:pPr fontAlgn="t"/>
                      <a:endParaRPr lang="en-US">
                        <a:effectLst/>
                      </a:endParaRPr>
                    </a:p>
                    <a:p>
                      <a:pPr algn="just" rtl="0" fontAlgn="base"/>
                      <a:r>
                        <a:rPr lang="en-US" sz="1200">
                          <a:effectLst/>
                        </a:rPr>
                        <a:t>Dry/Terang </a:t>
                      </a:r>
                      <a:endParaRPr lang="en-US" b="0" i="0">
                        <a:effectLst/>
                      </a:endParaRPr>
                    </a:p>
                  </a:txBody>
                  <a:tcPr/>
                </a:tc>
                <a:tc>
                  <a:txBody>
                    <a:bodyPr/>
                    <a:lstStyle/>
                    <a:p>
                      <a:pPr fontAlgn="t"/>
                      <a:endParaRPr lang="en-US">
                        <a:effectLst/>
                      </a:endParaRPr>
                    </a:p>
                    <a:p>
                      <a:pPr algn="just" rtl="0" fontAlgn="base"/>
                      <a:r>
                        <a:rPr lang="en-US" sz="1200">
                          <a:effectLst/>
                        </a:rPr>
                        <a:t>Off </a:t>
                      </a:r>
                      <a:endParaRPr lang="en-US" b="0" i="0">
                        <a:effectLst/>
                      </a:endParaRPr>
                    </a:p>
                  </a:txBody>
                  <a:tcPr/>
                </a:tc>
                <a:tc>
                  <a:txBody>
                    <a:bodyPr/>
                    <a:lstStyle/>
                    <a:p>
                      <a:pPr fontAlgn="t"/>
                      <a:endParaRPr lang="en-US">
                        <a:effectLst/>
                      </a:endParaRPr>
                    </a:p>
                    <a:p>
                      <a:pPr algn="just" rtl="0" fontAlgn="base"/>
                      <a:r>
                        <a:rPr lang="en-US" sz="1200">
                          <a:effectLst/>
                        </a:rPr>
                        <a:t>On </a:t>
                      </a:r>
                      <a:endParaRPr lang="en-US" b="0" i="0">
                        <a:effectLst/>
                      </a:endParaRPr>
                    </a:p>
                  </a:txBody>
                  <a:tcPr/>
                </a:tc>
                <a:tc>
                  <a:txBody>
                    <a:bodyPr/>
                    <a:lstStyle/>
                    <a:p>
                      <a:pPr fontAlgn="t"/>
                      <a:endParaRPr lang="en-US">
                        <a:effectLst/>
                      </a:endParaRPr>
                    </a:p>
                    <a:p>
                      <a:pPr algn="just" rtl="0" fontAlgn="base"/>
                      <a:r>
                        <a:rPr lang="en-US" sz="1200">
                          <a:effectLst/>
                        </a:rPr>
                        <a:t>Off </a:t>
                      </a:r>
                      <a:endParaRPr lang="en-US" b="0" i="0">
                        <a:effectLst/>
                      </a:endParaRPr>
                    </a:p>
                  </a:txBody>
                  <a:tcPr/>
                </a:tc>
                <a:extLst>
                  <a:ext uri="{0D108BD9-81ED-4DB2-BD59-A6C34878D82A}">
                    <a16:rowId xmlns:a16="http://schemas.microsoft.com/office/drawing/2014/main" val="1896449494"/>
                  </a:ext>
                </a:extLst>
              </a:tr>
              <a:tr h="651435">
                <a:tc>
                  <a:txBody>
                    <a:bodyPr/>
                    <a:lstStyle/>
                    <a:p>
                      <a:pPr fontAlgn="t"/>
                      <a:endParaRPr lang="en-US">
                        <a:effectLst/>
                      </a:endParaRPr>
                    </a:p>
                    <a:p>
                      <a:pPr algn="just" rtl="0" fontAlgn="base"/>
                      <a:r>
                        <a:rPr lang="en-US" sz="1200">
                          <a:effectLst/>
                        </a:rPr>
                        <a:t>Dry/Gelap </a:t>
                      </a:r>
                      <a:endParaRPr lang="en-US" b="0" i="0">
                        <a:effectLst/>
                      </a:endParaRPr>
                    </a:p>
                  </a:txBody>
                  <a:tcPr/>
                </a:tc>
                <a:tc>
                  <a:txBody>
                    <a:bodyPr/>
                    <a:lstStyle/>
                    <a:p>
                      <a:pPr fontAlgn="t"/>
                      <a:endParaRPr lang="en-US">
                        <a:effectLst/>
                      </a:endParaRPr>
                    </a:p>
                    <a:p>
                      <a:pPr algn="just" rtl="0" fontAlgn="base"/>
                      <a:r>
                        <a:rPr lang="en-US" sz="1200">
                          <a:effectLst/>
                        </a:rPr>
                        <a:t>Off </a:t>
                      </a:r>
                      <a:endParaRPr lang="en-US" b="0" i="0">
                        <a:effectLst/>
                      </a:endParaRPr>
                    </a:p>
                  </a:txBody>
                  <a:tcPr/>
                </a:tc>
                <a:tc>
                  <a:txBody>
                    <a:bodyPr/>
                    <a:lstStyle/>
                    <a:p>
                      <a:pPr fontAlgn="t"/>
                      <a:endParaRPr lang="en-US">
                        <a:effectLst/>
                      </a:endParaRPr>
                    </a:p>
                    <a:p>
                      <a:pPr algn="just" rtl="0" fontAlgn="base"/>
                      <a:r>
                        <a:rPr lang="en-US" sz="1200">
                          <a:effectLst/>
                        </a:rPr>
                        <a:t>Off </a:t>
                      </a:r>
                      <a:endParaRPr lang="en-US" b="0" i="0">
                        <a:effectLst/>
                      </a:endParaRPr>
                    </a:p>
                  </a:txBody>
                  <a:tcPr/>
                </a:tc>
                <a:tc>
                  <a:txBody>
                    <a:bodyPr/>
                    <a:lstStyle/>
                    <a:p>
                      <a:pPr fontAlgn="t"/>
                      <a:endParaRPr lang="en-US">
                        <a:effectLst/>
                      </a:endParaRPr>
                    </a:p>
                    <a:p>
                      <a:pPr algn="just" rtl="0" fontAlgn="base"/>
                      <a:r>
                        <a:rPr lang="en-US" sz="1200">
                          <a:effectLst/>
                        </a:rPr>
                        <a:t>On </a:t>
                      </a:r>
                      <a:endParaRPr lang="en-US" b="0" i="0">
                        <a:effectLst/>
                      </a:endParaRPr>
                    </a:p>
                  </a:txBody>
                  <a:tcPr/>
                </a:tc>
                <a:extLst>
                  <a:ext uri="{0D108BD9-81ED-4DB2-BD59-A6C34878D82A}">
                    <a16:rowId xmlns:a16="http://schemas.microsoft.com/office/drawing/2014/main" val="927948634"/>
                  </a:ext>
                </a:extLst>
              </a:tr>
            </a:tbl>
          </a:graphicData>
        </a:graphic>
      </p:graphicFrame>
      <p:pic>
        <p:nvPicPr>
          <p:cNvPr id="3" name="Picture 3" descr="Diagram, schematic&#10;&#10;Description automatically generated">
            <a:extLst>
              <a:ext uri="{FF2B5EF4-FFF2-40B4-BE49-F238E27FC236}">
                <a16:creationId xmlns:a16="http://schemas.microsoft.com/office/drawing/2014/main" id="{93A413ED-044A-85A2-AE90-522970CA4C21}"/>
              </a:ext>
            </a:extLst>
          </p:cNvPr>
          <p:cNvPicPr>
            <a:picLocks noChangeAspect="1"/>
          </p:cNvPicPr>
          <p:nvPr/>
        </p:nvPicPr>
        <p:blipFill>
          <a:blip r:embed="rId2"/>
          <a:stretch>
            <a:fillRect/>
          </a:stretch>
        </p:blipFill>
        <p:spPr>
          <a:xfrm>
            <a:off x="4479985" y="1499613"/>
            <a:ext cx="7717765" cy="4678283"/>
          </a:xfrm>
          <a:prstGeom prst="rect">
            <a:avLst/>
          </a:prstGeom>
        </p:spPr>
      </p:pic>
    </p:spTree>
    <p:extLst>
      <p:ext uri="{BB962C8B-B14F-4D97-AF65-F5344CB8AC3E}">
        <p14:creationId xmlns:p14="http://schemas.microsoft.com/office/powerpoint/2010/main" val="3611678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FB15-B961-9ED5-3B0E-DBA0900080BA}"/>
              </a:ext>
            </a:extLst>
          </p:cNvPr>
          <p:cNvSpPr>
            <a:spLocks noGrp="1"/>
          </p:cNvSpPr>
          <p:nvPr>
            <p:ph type="title"/>
          </p:nvPr>
        </p:nvSpPr>
        <p:spPr>
          <a:xfrm>
            <a:off x="548640" y="950976"/>
            <a:ext cx="5547360" cy="1828798"/>
          </a:xfrm>
        </p:spPr>
        <p:txBody>
          <a:bodyPr>
            <a:normAutofit/>
          </a:bodyPr>
          <a:lstStyle/>
          <a:p>
            <a:r>
              <a:rPr lang="en-US"/>
              <a:t>Testing &amp; Result</a:t>
            </a:r>
          </a:p>
        </p:txBody>
      </p:sp>
      <p:sp>
        <p:nvSpPr>
          <p:cNvPr id="9" name="Footer Placeholder 4">
            <a:extLst>
              <a:ext uri="{FF2B5EF4-FFF2-40B4-BE49-F238E27FC236}">
                <a16:creationId xmlns:a16="http://schemas.microsoft.com/office/drawing/2014/main" id="{B2580D06-6FE4-4119-8751-FC50CB22296C}"/>
              </a:ext>
            </a:extLst>
          </p:cNvPr>
          <p:cNvSpPr>
            <a:spLocks noGrp="1"/>
          </p:cNvSpPr>
          <p:nvPr>
            <p:ph type="ftr" sz="quarter" idx="11"/>
          </p:nvPr>
        </p:nvSpPr>
        <p:spPr>
          <a:xfrm>
            <a:off x="557924" y="173776"/>
            <a:ext cx="4114800" cy="365125"/>
          </a:xfrm>
        </p:spPr>
        <p:txBody>
          <a:bodyPr/>
          <a:lstStyle/>
          <a:p>
            <a:pPr>
              <a:spcAft>
                <a:spcPts val="600"/>
              </a:spcAft>
            </a:pPr>
            <a:r>
              <a:rPr lang="en-US"/>
              <a:t>Sample Footer Text</a:t>
            </a:r>
          </a:p>
        </p:txBody>
      </p:sp>
      <p:sp>
        <p:nvSpPr>
          <p:cNvPr id="3" name="Content Placeholder 2">
            <a:extLst>
              <a:ext uri="{FF2B5EF4-FFF2-40B4-BE49-F238E27FC236}">
                <a16:creationId xmlns:a16="http://schemas.microsoft.com/office/drawing/2014/main" id="{F86BF7FF-B568-5A69-85DD-1E226F2EB4E4}"/>
              </a:ext>
            </a:extLst>
          </p:cNvPr>
          <p:cNvSpPr>
            <a:spLocks noGrp="1"/>
          </p:cNvSpPr>
          <p:nvPr>
            <p:ph idx="1"/>
          </p:nvPr>
        </p:nvSpPr>
        <p:spPr>
          <a:xfrm>
            <a:off x="555136" y="2895600"/>
            <a:ext cx="5537334" cy="2423115"/>
          </a:xfrm>
        </p:spPr>
        <p:txBody>
          <a:bodyPr vert="horz" lIns="91440" tIns="45720" rIns="91440" bIns="45720" rtlCol="0" anchor="t">
            <a:normAutofit/>
          </a:bodyPr>
          <a:lstStyle/>
          <a:p>
            <a:pPr algn="just"/>
            <a:r>
              <a:rPr lang="en-US" b="1"/>
              <a:t>All individual components passed the unit testing phase successfully. The moisture sensor provided accurate moisture level readings, the temperature sensor measured the ambient temperature accurately, and the LCD display exhibited the correct output.</a:t>
            </a:r>
            <a:endParaRPr lang="en-US"/>
          </a:p>
          <a:p>
            <a:endParaRPr lang="en-US"/>
          </a:p>
        </p:txBody>
      </p:sp>
      <p:pic>
        <p:nvPicPr>
          <p:cNvPr id="4" name="Picture 4" descr="A picture containing text, electronics&#10;&#10;Description automatically generated">
            <a:extLst>
              <a:ext uri="{FF2B5EF4-FFF2-40B4-BE49-F238E27FC236}">
                <a16:creationId xmlns:a16="http://schemas.microsoft.com/office/drawing/2014/main" id="{B03195D4-3C9E-1597-92A4-676A3EAFEC16}"/>
              </a:ext>
            </a:extLst>
          </p:cNvPr>
          <p:cNvPicPr>
            <a:picLocks noChangeAspect="1"/>
          </p:cNvPicPr>
          <p:nvPr/>
        </p:nvPicPr>
        <p:blipFill>
          <a:blip r:embed="rId2"/>
          <a:stretch>
            <a:fillRect/>
          </a:stretch>
        </p:blipFill>
        <p:spPr>
          <a:xfrm>
            <a:off x="7383681" y="952500"/>
            <a:ext cx="3531550" cy="5118188"/>
          </a:xfrm>
          <a:prstGeom prst="rect">
            <a:avLst/>
          </a:prstGeom>
          <a:noFill/>
        </p:spPr>
      </p:pic>
      <p:sp>
        <p:nvSpPr>
          <p:cNvPr id="11" name="Date Placeholder 3">
            <a:extLst>
              <a:ext uri="{FF2B5EF4-FFF2-40B4-BE49-F238E27FC236}">
                <a16:creationId xmlns:a16="http://schemas.microsoft.com/office/drawing/2014/main" id="{19625D53-AF20-4FA5-A107-0467640F0DE9}"/>
              </a:ext>
            </a:extLst>
          </p:cNvPr>
          <p:cNvSpPr>
            <a:spLocks noGrp="1"/>
          </p:cNvSpPr>
          <p:nvPr>
            <p:ph type="dt" sz="half" idx="10"/>
          </p:nvPr>
        </p:nvSpPr>
        <p:spPr>
          <a:xfrm>
            <a:off x="588729" y="6449535"/>
            <a:ext cx="2983095" cy="308453"/>
          </a:xfrm>
        </p:spPr>
        <p:txBody>
          <a:bodyPr/>
          <a:lstStyle/>
          <a:p>
            <a:pPr>
              <a:spcAft>
                <a:spcPts val="600"/>
              </a:spcAft>
            </a:pPr>
            <a:fld id="{ACFA3A88-BE9B-4766-8AA5-E2A9B5C4BB10}" type="datetime1">
              <a:rPr lang="en-US" smtClean="0"/>
              <a:pPr>
                <a:spcAft>
                  <a:spcPts val="600"/>
                </a:spcAft>
              </a:pPr>
              <a:t>5/16/2023</a:t>
            </a:fld>
            <a:endParaRPr lang="en-US"/>
          </a:p>
        </p:txBody>
      </p:sp>
      <p:sp>
        <p:nvSpPr>
          <p:cNvPr id="13" name="Slide Number Placeholder 5">
            <a:extLst>
              <a:ext uri="{FF2B5EF4-FFF2-40B4-BE49-F238E27FC236}">
                <a16:creationId xmlns:a16="http://schemas.microsoft.com/office/drawing/2014/main" id="{BB936915-9740-4DE1-9465-4DC7FD64274F}"/>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pPr>
                <a:spcAft>
                  <a:spcPts val="600"/>
                </a:spcAft>
              </a:pPr>
              <a:t>9</a:t>
            </a:fld>
            <a:endParaRPr lang="en-US"/>
          </a:p>
        </p:txBody>
      </p:sp>
      <p:sp>
        <p:nvSpPr>
          <p:cNvPr id="6" name="Title 1">
            <a:extLst>
              <a:ext uri="{FF2B5EF4-FFF2-40B4-BE49-F238E27FC236}">
                <a16:creationId xmlns:a16="http://schemas.microsoft.com/office/drawing/2014/main" id="{33414459-F145-98D6-46E6-7DF204FD1515}"/>
              </a:ext>
            </a:extLst>
          </p:cNvPr>
          <p:cNvSpPr txBox="1">
            <a:spLocks/>
          </p:cNvSpPr>
          <p:nvPr/>
        </p:nvSpPr>
        <p:spPr>
          <a:xfrm>
            <a:off x="557266" y="1721602"/>
            <a:ext cx="5547360" cy="1828798"/>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a:lstStyle>
          <a:p>
            <a:r>
              <a:rPr lang="en-US" sz="2800"/>
              <a:t>Unit Testing</a:t>
            </a:r>
          </a:p>
        </p:txBody>
      </p:sp>
    </p:spTree>
    <p:extLst>
      <p:ext uri="{BB962C8B-B14F-4D97-AF65-F5344CB8AC3E}">
        <p14:creationId xmlns:p14="http://schemas.microsoft.com/office/powerpoint/2010/main" val="3279417216"/>
      </p:ext>
    </p:extLst>
  </p:cSld>
  <p:clrMapOvr>
    <a:masterClrMapping/>
  </p:clrMapOvr>
</p:sld>
</file>

<file path=ppt/theme/theme1.xml><?xml version="1.0" encoding="utf-8"?>
<a:theme xmlns:a="http://schemas.openxmlformats.org/drawingml/2006/main" name="TribuneVTI">
  <a:themeElements>
    <a:clrScheme name="AnalogousFromRegularSeedRightStep">
      <a:dk1>
        <a:srgbClr val="000000"/>
      </a:dk1>
      <a:lt1>
        <a:srgbClr val="FFFFFF"/>
      </a:lt1>
      <a:dk2>
        <a:srgbClr val="1C2732"/>
      </a:dk2>
      <a:lt2>
        <a:srgbClr val="F3F0F1"/>
      </a:lt2>
      <a:accent1>
        <a:srgbClr val="21B780"/>
      </a:accent1>
      <a:accent2>
        <a:srgbClr val="14B2BA"/>
      </a:accent2>
      <a:accent3>
        <a:srgbClr val="298EE7"/>
      </a:accent3>
      <a:accent4>
        <a:srgbClr val="2C40D9"/>
      </a:accent4>
      <a:accent5>
        <a:srgbClr val="6229E7"/>
      </a:accent5>
      <a:accent6>
        <a:srgbClr val="A017D5"/>
      </a:accent6>
      <a:hlink>
        <a:srgbClr val="BF3F6E"/>
      </a:hlink>
      <a:folHlink>
        <a:srgbClr val="7F7F7F"/>
      </a:folHlink>
    </a:clrScheme>
    <a:fontScheme name="Amasis-Univers">
      <a:majorFont>
        <a:latin typeface="Amasis MT Pro Medium"/>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buneVTI" id="{4D84C650-59FC-4F6B-ADA6-B11C508FF6CE}" vid="{0E07EAE6-ACBC-4250-8522-FC108A45043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fb2a7af-ad12-4741-9256-40c1e8f8a4c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48EF997CE624F47869E84591C62EFE8" ma:contentTypeVersion="12" ma:contentTypeDescription="Create a new document." ma:contentTypeScope="" ma:versionID="a23d904554621aa3c2e6387d3f21cac4">
  <xsd:schema xmlns:xsd="http://www.w3.org/2001/XMLSchema" xmlns:xs="http://www.w3.org/2001/XMLSchema" xmlns:p="http://schemas.microsoft.com/office/2006/metadata/properties" xmlns:ns3="4fb2a7af-ad12-4741-9256-40c1e8f8a4c6" targetNamespace="http://schemas.microsoft.com/office/2006/metadata/properties" ma:root="true" ma:fieldsID="4474678983dbda66c610979c7c9ce0d3" ns3:_="">
    <xsd:import namespace="4fb2a7af-ad12-4741-9256-40c1e8f8a4c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LengthInSeconds"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b2a7af-ad12-4741-9256-40c1e8f8a4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4A015E-58C3-48D9-8E67-47EA43C3421A}">
  <ds:schemaRefs>
    <ds:schemaRef ds:uri="4fb2a7af-ad12-4741-9256-40c1e8f8a4c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1CB92AE-D2A4-4311-9EFB-E4BAFE9947C4}">
  <ds:schemaRefs>
    <ds:schemaRef ds:uri="http://schemas.microsoft.com/sharepoint/v3/contenttype/forms"/>
  </ds:schemaRefs>
</ds:datastoreItem>
</file>

<file path=customXml/itemProps3.xml><?xml version="1.0" encoding="utf-8"?>
<ds:datastoreItem xmlns:ds="http://schemas.openxmlformats.org/officeDocument/2006/customXml" ds:itemID="{164C9F3E-CABB-49E0-85F3-B736C3041FEA}">
  <ds:schemaRefs>
    <ds:schemaRef ds:uri="4fb2a7af-ad12-4741-9256-40c1e8f8a4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TribuneVTI</vt:lpstr>
      <vt:lpstr>PLANT MONITORING SYSTEM</vt:lpstr>
      <vt:lpstr>Problem Statement</vt:lpstr>
      <vt:lpstr>Proposed Solution</vt:lpstr>
      <vt:lpstr>Background</vt:lpstr>
      <vt:lpstr>Objective</vt:lpstr>
      <vt:lpstr>Component</vt:lpstr>
      <vt:lpstr>How it Works...?</vt:lpstr>
      <vt:lpstr>Hardware Schematics</vt:lpstr>
      <vt:lpstr>Testing &amp; Result</vt:lpstr>
      <vt:lpstr>Testing &amp; Result</vt:lpstr>
      <vt:lpstr>Testing &amp; Result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Rafi Fauzan Wirasena</dc:creator>
  <cp:revision>2</cp:revision>
  <dcterms:created xsi:type="dcterms:W3CDTF">2023-05-16T06:25:54Z</dcterms:created>
  <dcterms:modified xsi:type="dcterms:W3CDTF">2023-05-16T16:07:25Z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0x010100D48EF997CE624F47869E84591C62EFE8</vt:lpwstr>
  </property>
</Properties>
</file>